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5" r:id="rId6"/>
    <p:sldId id="263" r:id="rId7"/>
    <p:sldId id="264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718" autoAdjust="0"/>
  </p:normalViewPr>
  <p:slideViewPr>
    <p:cSldViewPr>
      <p:cViewPr>
        <p:scale>
          <a:sx n="64" d="100"/>
          <a:sy n="64" d="100"/>
        </p:scale>
        <p:origin x="-67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11/11/2015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es/url?sa=i&amp;rct=j&amp;q=&amp;esrc=s&amp;frm=1&amp;source=images&amp;cd=&amp;cad=rja&amp;uact=8&amp;ved=0CAcQjRxqFQoTCK7usNjT_sgCFYS3FAod2AsM_Q&amp;url=http://www.todoviajes.com/guia-parque_nacional_del_gran_canon&amp;psig=AFQjCNGcm3vjQEmxQqFxZGkjcHc5r8w0Uw&amp;ust=144699743526937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es/url?sa=i&amp;rct=j&amp;q=&amp;esrc=s&amp;frm=1&amp;source=images&amp;cd=&amp;cad=rja&amp;uact=8&amp;ved=0CAcQjRxqFQoTCLvWv47X_sgCFcE4FAod-FgA1Q&amp;url=http://www.nationalgeographic.com/adventure/0506/great_parks_02_map.html&amp;psig=AFQjCNFhQRW3T3c2_wDJbt-m0FcVCpxO7Q&amp;ust=144699832173903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es/url?sa=i&amp;rct=j&amp;q=&amp;esrc=s&amp;frm=1&amp;source=images&amp;cd=&amp;cad=rja&amp;uact=8&amp;ved=0CAcQjRxqFQoTCKfn8oPwgMkCFcq_FAodYQwNZw&amp;url=http://noticias.starmedia.com/fotos/lagos-rios-devastados-por-contaminacion/rio-colorado.html&amp;psig=AFQjCNGE0_Un3-pT_LXYOHRQLoih9EZ4iQ&amp;ust=144707371349206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www.datuopinion.com/condor-de-california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google.es/url?sa=i&amp;rct=j&amp;q=&amp;esrc=s&amp;frm=1&amp;source=images&amp;cd=&amp;cad=rja&amp;uact=8&amp;ved=0CAcQjRxqFQoTCOWroMn0gMkCFcy6FAodPmsGXQ&amp;url=http://www.pinstopin.com/chub-photos-and-images/cmVxdWVzdGFkYXRlKmNvbXxyYWRwaG90b3N8Y3xofGNoaWNhZ29zbHkyKmpwZw_cmVxdWVzdGFkYXRlKmNvbXxwaG90b3NfaW1hZ2VzfGNodWIqaHRtbA/&amp;bvm=bv.106923889,d.d24&amp;psig=AFQjCNEnCQYWxP5GqRazLq7pFBpjXDOQMw&amp;ust=1447074957419291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es/url?sa=i&amp;rct=j&amp;q=&amp;esrc=s&amp;frm=1&amp;source=images&amp;cd=&amp;cad=rja&amp;uact=8&amp;ved=0CAcQjRxqFQoTCNiYyajzgMkCFcLrFAodigAH8Q&amp;url=http://www.elhogarnatural.com/felinos%20salvajes/Puma.htm&amp;bvm=bv.106923889,d.d24&amp;psig=AFQjCNF3KAxIi99-9WMe6djQIasgGRiLTQ&amp;ust=1447074638352289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975104"/>
          </a:xfrm>
        </p:spPr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El gran cañón</a:t>
            </a:r>
            <a:endParaRPr lang="es-ES" dirty="0">
              <a:latin typeface="Powell Antique" pitchFamily="2" charset="0"/>
            </a:endParaRPr>
          </a:p>
        </p:txBody>
      </p:sp>
      <p:pic>
        <p:nvPicPr>
          <p:cNvPr id="87042" name="Picture 2" descr="http://www.todoviajes.com/images/galeria/parque-nacional-del-gran-canon/parque-nacional-del-gran-canon-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276872"/>
            <a:ext cx="4984546" cy="33265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LOCALIZACIÓN</a:t>
            </a:r>
            <a:endParaRPr lang="es-ES" dirty="0">
              <a:latin typeface="Powell Antique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1285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El parque se localiza en Estados Unidos, en el estado de Arizona.</a:t>
            </a:r>
          </a:p>
          <a:p>
            <a:pPr>
              <a:buNone/>
            </a:pPr>
            <a:endParaRPr lang="es-ES" sz="2800" dirty="0"/>
          </a:p>
        </p:txBody>
      </p:sp>
      <p:pic>
        <p:nvPicPr>
          <p:cNvPr id="88066" name="Picture 2" descr="http://www.nationalgeographic.com/adventure/0506/images/great_parks_2_map_larg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068960"/>
            <a:ext cx="4105275" cy="3257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ORIGEN</a:t>
            </a:r>
            <a:endParaRPr lang="es-ES" dirty="0">
              <a:latin typeface="Powell Antique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El área del Gran Cañón se convirtió en Monumento Nacional el 11 de enero de 1908, por proclamación del presidente Theodore Roosevelt y fue rediseñada como parque nacional el 26 de febrero de 1919.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En 1979, el parque fue declarado Patrimonio de la Humanidad por la Unesco.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VALORES NATURALES</a:t>
            </a:r>
            <a:endParaRPr lang="es-ES" dirty="0">
              <a:latin typeface="Powell Antique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243752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Gran Cañón presenta rocas que se cuentan entre las más antiguas de la Tierra, algunas del fondo de las gargantas están datadas en 1700 millones de años.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Gran Cañón ha sido esculpido por la fuerza del río Colorado.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www.starmedia.com/imagenes/2011/04/rio_colorado_d2dfc3adf46ff711ec12d94b7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293096"/>
            <a:ext cx="3043298" cy="2132856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FAUNA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Cuenta con 355 especies de aves, como el cóndor de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California, 89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mamíferos, como el puma o el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coyote, 47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de reptiles, 9 de anfibios, 17 de peces, así como millares de especies de invertebrados.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socalwild.dreamhosters.com/wp-content/uploads/2011/03/molloko_CaliforniaCondor.jpg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908720"/>
            <a:ext cx="1440160" cy="2016746"/>
          </a:xfrm>
          <a:prstGeom prst="rect">
            <a:avLst/>
          </a:prstGeom>
          <a:noFill/>
        </p:spPr>
      </p:pic>
      <p:pic>
        <p:nvPicPr>
          <p:cNvPr id="6" name="Picture 2" descr="http://www.elhogarnatural.com/felinos%20salvajes/puma1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692696"/>
            <a:ext cx="2448272" cy="2264653"/>
          </a:xfrm>
          <a:prstGeom prst="rect">
            <a:avLst/>
          </a:prstGeom>
          <a:noFill/>
        </p:spPr>
      </p:pic>
      <p:pic>
        <p:nvPicPr>
          <p:cNvPr id="7" name="Picture 2" descr="http://cdn.lightgalleries.net/4bd5ebf99437e/images/chub-2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3789040"/>
            <a:ext cx="2242760" cy="2764187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5508104" y="5373216"/>
            <a:ext cx="2088232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400" i="1" dirty="0" smtClean="0">
                <a:latin typeface="Arial" pitchFamily="34" charset="0"/>
                <a:cs typeface="Arial" pitchFamily="34" charset="0"/>
              </a:rPr>
              <a:t>Gila cypha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923928" y="3068960"/>
            <a:ext cx="1008112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Puma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796136" y="3356992"/>
            <a:ext cx="2880320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Cóndor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de California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VALORES CULTURALES</a:t>
            </a:r>
            <a:endParaRPr lang="es-ES" dirty="0">
              <a:latin typeface="Powell Antique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Los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primeros signos de vida humana en el Gran Cañón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pertenecen al año 3000. Los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habitantes del desierto eran cazadores y recolectores. Los primeros europeos que encontraron evidencias de estas actividades fueron Frazier, Eddy y Hatch, en una expedición en 1934.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Powell Antique" pitchFamily="2" charset="0"/>
              </a:rPr>
              <a:t>TURISMO</a:t>
            </a:r>
            <a:endParaRPr lang="es-ES" dirty="0">
              <a:latin typeface="Powell Antique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El parque de Gran Cañón es uno de los lugares más visitados de los Estados Unidos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Con un turismo de 4,5 millones.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También hay diferentes hoteles y alojamientos cerca del parque.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136</TotalTime>
  <Words>249</Words>
  <Application>Microsoft Office PowerPoint</Application>
  <PresentationFormat>Presentación en pantalla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Metro</vt:lpstr>
      <vt:lpstr>El gran cañón</vt:lpstr>
      <vt:lpstr>LOCALIZACIÓN</vt:lpstr>
      <vt:lpstr>ORIGEN</vt:lpstr>
      <vt:lpstr>VALORES NATURALES</vt:lpstr>
      <vt:lpstr>FAUNA</vt:lpstr>
      <vt:lpstr>VALORES CULTURALES</vt:lpstr>
      <vt:lpstr>TURISMO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gran cañón</dc:title>
  <dc:creator>JOSE MARI</dc:creator>
  <cp:lastModifiedBy>JOSE MARI</cp:lastModifiedBy>
  <cp:revision>17</cp:revision>
  <dcterms:created xsi:type="dcterms:W3CDTF">2015-11-07T15:35:49Z</dcterms:created>
  <dcterms:modified xsi:type="dcterms:W3CDTF">2015-11-11T19:27:12Z</dcterms:modified>
</cp:coreProperties>
</file>