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14" y="11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CD9261-126B-482D-8CA5-0B672D57EF00}" type="datetimeFigureOut">
              <a:rPr lang="es-ES" smtClean="0"/>
              <a:pPr/>
              <a:t>01/12/2015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10D65E-559F-4E85-B0C2-BCC8C47B50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3794" y="2780929"/>
            <a:ext cx="6050533" cy="3153736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13814" y="571481"/>
            <a:ext cx="6192688" cy="642942"/>
          </a:xfrm>
          <a:scene3d>
            <a:camera prst="perspectiveRelaxedModerately"/>
            <a:lightRig rig="threePt" dir="t"/>
          </a:scene3d>
        </p:spPr>
        <p:txBody>
          <a:bodyPr>
            <a:prstTxWarp prst="textArchDown">
              <a:avLst/>
            </a:prstTxWarp>
            <a:normAutofit fontScale="90000"/>
            <a:scene3d>
              <a:camera prst="perspectiveRelaxedModerately"/>
              <a:lightRig rig="brightRoom" dir="t"/>
            </a:scene3d>
            <a:sp3d extrusionH="57150" contourW="6350" prstMaterial="plastic">
              <a:bevelT w="20320" h="20320" prst="riblet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cap="all" dirty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Parque nacional </a:t>
            </a:r>
            <a:r>
              <a:rPr lang="es-ES" cap="all" dirty="0" err="1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Boucle</a:t>
            </a:r>
            <a:r>
              <a:rPr lang="es-ES" cap="all" dirty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cap="all" dirty="0" smtClean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s-ES" cap="all" dirty="0" smtClean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s-ES" cap="all" dirty="0" smtClean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du </a:t>
            </a:r>
            <a:r>
              <a:rPr lang="es-ES" cap="all" dirty="0" err="1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>Baoulé</a:t>
            </a:r>
            <a:r>
              <a:rPr lang="es-ES" cap="all" dirty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s-ES" cap="all" dirty="0">
                <a:ln/>
                <a:solidFill>
                  <a:schemeClr val="accent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s-ES" cap="all" dirty="0">
              <a:ln/>
              <a:solidFill>
                <a:schemeClr val="accent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7855" y="2492896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5068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 advClick="0" advTm="15000">
        <p14:doors dir="vert"/>
      </p:transition>
    </mc:Choice>
    <mc:Fallback>
      <p:transition spd="slow" advClick="0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620688"/>
            <a:ext cx="6512511" cy="1143000"/>
          </a:xfrm>
        </p:spPr>
        <p:txBody>
          <a:bodyPr/>
          <a:lstStyle/>
          <a:p>
            <a:pPr algn="ctr"/>
            <a:r>
              <a:rPr lang="es-ES_tradnl" dirty="0" smtClean="0"/>
              <a:t>Situación del parque.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259632" y="2636912"/>
            <a:ext cx="6400800" cy="3474720"/>
          </a:xfrm>
        </p:spPr>
        <p:txBody>
          <a:bodyPr/>
          <a:lstStyle/>
          <a:p>
            <a:r>
              <a:rPr lang="es-ES" dirty="0"/>
              <a:t>El Parque Nacional de la </a:t>
            </a:r>
            <a:r>
              <a:rPr lang="es-ES" dirty="0" err="1"/>
              <a:t>Boucle</a:t>
            </a:r>
            <a:r>
              <a:rPr lang="es-ES" dirty="0"/>
              <a:t> du </a:t>
            </a:r>
            <a:r>
              <a:rPr lang="es-ES" dirty="0" err="1"/>
              <a:t>Baoule</a:t>
            </a:r>
            <a:r>
              <a:rPr lang="es-ES" dirty="0"/>
              <a:t> se encuentra situado en el suroeste de Mali, sobre la margen izquierda del Rio </a:t>
            </a:r>
            <a:r>
              <a:rPr lang="es-ES" dirty="0" err="1"/>
              <a:t>Baoulé</a:t>
            </a:r>
            <a:r>
              <a:rPr lang="es-ES" dirty="0"/>
              <a:t> , aproximadamente 200 km al noroeste de Bamako.</a:t>
            </a:r>
          </a:p>
        </p:txBody>
      </p:sp>
      <p:pic>
        <p:nvPicPr>
          <p:cNvPr id="4" name="3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4509120"/>
            <a:ext cx="3600400" cy="144016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4077072"/>
            <a:ext cx="2907606" cy="205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44683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 advClick="0" advTm="20000">
        <p:circle/>
      </p:transition>
    </mc:Choice>
    <mc:Fallback>
      <p:transition spd="slow" advClick="0" advTm="2000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88640"/>
            <a:ext cx="7344816" cy="862032"/>
          </a:xfrm>
        </p:spPr>
        <p:txBody>
          <a:bodyPr/>
          <a:lstStyle/>
          <a:p>
            <a:pPr marL="0" indent="0" algn="ctr">
              <a:buNone/>
            </a:pPr>
            <a:r>
              <a:rPr lang="es-ES_tradnl" dirty="0" smtClean="0"/>
              <a:t>La vegetación y la fauna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3"/>
          </p:nvPr>
        </p:nvSpPr>
        <p:spPr>
          <a:xfrm>
            <a:off x="1187624" y="1628800"/>
            <a:ext cx="6400800" cy="4608512"/>
          </a:xfrm>
        </p:spPr>
        <p:txBody>
          <a:bodyPr>
            <a:normAutofit/>
          </a:bodyPr>
          <a:lstStyle/>
          <a:p>
            <a:r>
              <a:rPr lang="es-ES_tradnl" sz="1800" dirty="0" smtClean="0"/>
              <a:t>Hay dos zonas:</a:t>
            </a:r>
            <a:r>
              <a:rPr lang="es-ES" sz="1800" dirty="0"/>
              <a:t> </a:t>
            </a:r>
            <a:r>
              <a:rPr lang="es-ES" sz="1800" dirty="0" smtClean="0"/>
              <a:t>la </a:t>
            </a:r>
            <a:r>
              <a:rPr lang="es-ES" sz="1800" dirty="0" err="1"/>
              <a:t>guineanosudanesa</a:t>
            </a:r>
            <a:r>
              <a:rPr lang="es-ES" sz="1800" dirty="0"/>
              <a:t> en el sur y la </a:t>
            </a:r>
            <a:r>
              <a:rPr lang="es-ES" sz="1800" dirty="0" err="1"/>
              <a:t>saheliana</a:t>
            </a:r>
            <a:r>
              <a:rPr lang="es-ES" sz="1800" dirty="0"/>
              <a:t> en el </a:t>
            </a:r>
            <a:r>
              <a:rPr lang="es-ES" sz="1800" dirty="0" smtClean="0"/>
              <a:t>norte.</a:t>
            </a:r>
          </a:p>
          <a:p>
            <a:r>
              <a:rPr lang="es-ES_tradnl" sz="1800" dirty="0" smtClean="0"/>
              <a:t>Hay una gran sabana formada por bosques y arbustos.</a:t>
            </a:r>
            <a:r>
              <a:rPr lang="es-ES" sz="1800" dirty="0"/>
              <a:t> A lo largo del Rio </a:t>
            </a:r>
            <a:r>
              <a:rPr lang="es-ES" sz="1800" dirty="0" err="1"/>
              <a:t>Baoulé</a:t>
            </a:r>
            <a:r>
              <a:rPr lang="es-ES" sz="1800" dirty="0"/>
              <a:t> </a:t>
            </a:r>
            <a:r>
              <a:rPr lang="es-ES" sz="1800" dirty="0" smtClean="0"/>
              <a:t>hay un bosque </a:t>
            </a:r>
            <a:r>
              <a:rPr lang="es-ES" sz="1800" dirty="0"/>
              <a:t>denso de rivera</a:t>
            </a:r>
            <a:r>
              <a:rPr lang="es-ES" sz="1800" dirty="0" smtClean="0"/>
              <a:t>.</a:t>
            </a:r>
          </a:p>
          <a:p>
            <a:r>
              <a:rPr lang="es-ES" sz="1800" dirty="0"/>
              <a:t>L</a:t>
            </a:r>
            <a:r>
              <a:rPr lang="es-ES" sz="1800" dirty="0" smtClean="0"/>
              <a:t>a </a:t>
            </a:r>
            <a:r>
              <a:rPr lang="es-ES" sz="1800" dirty="0"/>
              <a:t>vegetación en el sur muestra pocas señales de degradación, la del norte sufre los efectos combinados de sequía y la quema</a:t>
            </a:r>
            <a:r>
              <a:rPr lang="es-ES" sz="1800" dirty="0" smtClean="0"/>
              <a:t>.</a:t>
            </a:r>
          </a:p>
          <a:p>
            <a:r>
              <a:rPr lang="es-ES" sz="1800" dirty="0"/>
              <a:t>Contiene una gran diversidad de fauna, aunque han sido </a:t>
            </a:r>
            <a:r>
              <a:rPr lang="es-ES" sz="1800" dirty="0" smtClean="0"/>
              <a:t> eliminadas antiguas poblaciones </a:t>
            </a:r>
            <a:r>
              <a:rPr lang="es-ES" sz="1800" dirty="0"/>
              <a:t>de grandes mamíferos</a:t>
            </a:r>
            <a:r>
              <a:rPr lang="es-ES" sz="1800" dirty="0" smtClean="0"/>
              <a:t>.</a:t>
            </a:r>
          </a:p>
          <a:p>
            <a:r>
              <a:rPr lang="es-ES" sz="1800" dirty="0"/>
              <a:t>El </a:t>
            </a:r>
            <a:r>
              <a:rPr lang="es-ES" sz="1800" dirty="0" smtClean="0"/>
              <a:t>mamífero más </a:t>
            </a:r>
            <a:r>
              <a:rPr lang="es-ES" sz="1800" dirty="0"/>
              <a:t>interesante que se encuentra en el Parque es el </a:t>
            </a:r>
            <a:r>
              <a:rPr lang="es-ES" sz="1800" dirty="0" err="1"/>
              <a:t>eland</a:t>
            </a:r>
            <a:r>
              <a:rPr lang="es-ES" sz="1800" dirty="0"/>
              <a:t> gigante o de </a:t>
            </a:r>
            <a:r>
              <a:rPr lang="es-ES" sz="1800" dirty="0" err="1" smtClean="0"/>
              <a:t>Dervy</a:t>
            </a:r>
            <a:r>
              <a:rPr lang="es-ES" sz="1800" dirty="0" smtClean="0"/>
              <a:t>, a demás de otras especies como el elefante</a:t>
            </a:r>
            <a:r>
              <a:rPr lang="es-ES" sz="1800" dirty="0"/>
              <a:t>, </a:t>
            </a:r>
            <a:r>
              <a:rPr lang="es-ES" sz="1800" dirty="0" smtClean="0"/>
              <a:t>hipopótamo</a:t>
            </a:r>
            <a:r>
              <a:rPr lang="es-ES" sz="1800" dirty="0"/>
              <a:t>, </a:t>
            </a:r>
            <a:r>
              <a:rPr lang="es-ES" sz="1800" dirty="0" smtClean="0"/>
              <a:t>león</a:t>
            </a:r>
            <a:r>
              <a:rPr lang="es-ES" sz="1800" dirty="0"/>
              <a:t>, leopardo, guepardo, </a:t>
            </a:r>
            <a:r>
              <a:rPr lang="es-ES" sz="1800" dirty="0" smtClean="0"/>
              <a:t>papión </a:t>
            </a:r>
            <a:r>
              <a:rPr lang="es-ES" sz="1800" dirty="0"/>
              <a:t>oliva, mono </a:t>
            </a:r>
            <a:r>
              <a:rPr lang="es-ES" sz="1800" dirty="0" err="1" smtClean="0"/>
              <a:t>vervet</a:t>
            </a:r>
            <a:r>
              <a:rPr lang="es-ES" sz="1800" dirty="0"/>
              <a:t> </a:t>
            </a:r>
            <a:r>
              <a:rPr lang="es-ES" sz="18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2868713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30000"/>
    </mc:Choice>
    <mc:Fallback>
      <p:transition spd="slow" advClick="0" advTm="3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H="1">
            <a:off x="45717" y="3645024"/>
            <a:ext cx="3446163" cy="2664296"/>
          </a:xfrm>
        </p:spPr>
        <p:txBody>
          <a:bodyPr/>
          <a:lstStyle/>
          <a:p>
            <a:pPr algn="ctr"/>
            <a:r>
              <a:rPr lang="es-ES" sz="2000" b="0" dirty="0" smtClean="0">
                <a:effectLst/>
              </a:rPr>
              <a:t>Hay </a:t>
            </a:r>
            <a:r>
              <a:rPr lang="es-ES" sz="2000" b="0" dirty="0">
                <a:effectLst/>
              </a:rPr>
              <a:t>cerca de 20 aldeas con unos 5.000 habitantes en total dentro de este espacio protegido, incluidos cinco que </a:t>
            </a:r>
            <a:r>
              <a:rPr lang="es-ES" sz="2000" b="0" dirty="0" smtClean="0">
                <a:effectLst/>
              </a:rPr>
              <a:t>están </a:t>
            </a:r>
            <a:r>
              <a:rPr lang="es-ES" sz="2000" b="0" dirty="0">
                <a:effectLst/>
              </a:rPr>
              <a:t>dentro del Parque Nacional.</a:t>
            </a:r>
            <a:endParaRPr lang="es-ES" sz="20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412884"/>
            <a:ext cx="4126885" cy="2736304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0545" y="277090"/>
            <a:ext cx="4028429" cy="3007893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3645024"/>
            <a:ext cx="4128120" cy="275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1294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20000"/>
    </mc:Choice>
    <mc:Fallback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356008"/>
            <a:ext cx="330439" cy="50199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5937840"/>
          </a:xfrm>
        </p:spPr>
        <p:txBody>
          <a:bodyPr>
            <a:normAutofit/>
          </a:bodyPr>
          <a:lstStyle/>
          <a:p>
            <a:r>
              <a:rPr lang="es-ES_tradnl" sz="3200" dirty="0" smtClean="0"/>
              <a:t>Me parece una grata experiencia visitar este parque natural ya que es uno de los más bonitos de Mali.</a:t>
            </a:r>
          </a:p>
          <a:p>
            <a:r>
              <a:rPr lang="es-ES_tradnl" sz="3200" dirty="0" smtClean="0"/>
              <a:t>Tiene una amplia diversidad de especies que puedes observar de primera mano acompañado por una persona que te guiará por los parajes más extraordinarios de este gran parque.</a:t>
            </a:r>
          </a:p>
        </p:txBody>
      </p:sp>
    </p:spTree>
    <p:extLst>
      <p:ext uri="{BB962C8B-B14F-4D97-AF65-F5344CB8AC3E}">
        <p14:creationId xmlns:p14="http://schemas.microsoft.com/office/powerpoint/2010/main" xmlns="" val="1594917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5000"/>
    </mc:Choice>
    <mc:Fallback>
      <p:transition spd="slow" advClick="0" advTm="1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661248"/>
            <a:ext cx="1122527" cy="1078056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412452"/>
            <a:ext cx="3625009" cy="243405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368775"/>
            <a:ext cx="3653502" cy="2413517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3573016"/>
            <a:ext cx="3952983" cy="2610616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98690" y="3573016"/>
            <a:ext cx="4031728" cy="268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01287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15000"/>
    </mc:Choice>
    <mc:Fallback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00"/>
                            </p:stCondLst>
                            <p:childTnLst>
                              <p:par>
                                <p:cTn id="3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9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9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9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</TotalTime>
  <Words>241</Words>
  <Application>Microsoft Office PowerPoint</Application>
  <PresentationFormat>Presentación en pantalla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Transmisión de listas</vt:lpstr>
      <vt:lpstr>Parque nacional Boucle  du Baoulé </vt:lpstr>
      <vt:lpstr>Situación del parque.</vt:lpstr>
      <vt:lpstr>La vegetación y la fauna</vt:lpstr>
      <vt:lpstr>Hay cerca de 20 aldeas con unos 5.000 habitantes en total dentro de este espacio protegido, incluidos cinco que están dentro del Parque Nacional.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Parque nacional Boucle du Baoulé</dc:title>
  <dc:creator>miguel</dc:creator>
  <cp:lastModifiedBy>usuario</cp:lastModifiedBy>
  <cp:revision>10</cp:revision>
  <dcterms:created xsi:type="dcterms:W3CDTF">2015-11-07T15:08:08Z</dcterms:created>
  <dcterms:modified xsi:type="dcterms:W3CDTF">2015-12-01T11:48:31Z</dcterms:modified>
</cp:coreProperties>
</file>