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80043-591B-478E-A08D-2FD4673E2CDA}" type="datetimeFigureOut">
              <a:rPr lang="es-ES" smtClean="0"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D39DB-3F09-460F-8ECB-2A02026549B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VOLCÁN ARENAL </a:t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 smtClean="0"/>
              <a:t>(PUERTO RICO)</a:t>
            </a:r>
            <a:endParaRPr lang="es-ES" dirty="0"/>
          </a:p>
        </p:txBody>
      </p:sp>
      <p:pic>
        <p:nvPicPr>
          <p:cNvPr id="7" name="6 Marcador de contenido" descr="t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666463"/>
            <a:ext cx="6929486" cy="4334305"/>
          </a:xfrm>
        </p:spPr>
      </p:pic>
      <p:sp>
        <p:nvSpPr>
          <p:cNvPr id="16386" name="AutoShape 2" descr="http://tse4.mm.bing.net/th?id=OIP.M3958078215c9610249136f6ce8e4e04fH0&amp;pid=15.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1. INFORMACIÓN			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norte de la cordillera de </a:t>
            </a:r>
            <a:r>
              <a:rPr lang="es-ES" dirty="0" err="1" smtClean="0"/>
              <a:t>Tilarán</a:t>
            </a:r>
            <a:r>
              <a:rPr lang="es-ES" dirty="0" smtClean="0"/>
              <a:t>.</a:t>
            </a:r>
          </a:p>
          <a:p>
            <a:r>
              <a:rPr lang="es-ES" dirty="0" smtClean="0"/>
              <a:t>Tiene una extensión de 12,124 ha.</a:t>
            </a:r>
          </a:p>
          <a:p>
            <a:r>
              <a:rPr lang="es-ES" dirty="0" smtClean="0"/>
              <a:t>Es visitado por miles de turistas al año en busca de alojamiento</a:t>
            </a:r>
            <a:r>
              <a:rPr lang="es-ES" dirty="0"/>
              <a:t>, </a:t>
            </a:r>
            <a:r>
              <a:rPr lang="es-ES" dirty="0" smtClean="0"/>
              <a:t>aguas termales </a:t>
            </a:r>
            <a:r>
              <a:rPr lang="es-ES" dirty="0"/>
              <a:t>y </a:t>
            </a:r>
            <a:r>
              <a:rPr lang="es-ES" dirty="0" smtClean="0"/>
              <a:t>puntos estratégicos </a:t>
            </a:r>
            <a:r>
              <a:rPr lang="es-ES" dirty="0"/>
              <a:t>pa</a:t>
            </a:r>
            <a:r>
              <a:rPr lang="es-ES" dirty="0" smtClean="0"/>
              <a:t>ra observar la actividad volcánica y la abundante fauna que habita    en el bosque </a:t>
            </a:r>
            <a:r>
              <a:rPr lang="es-ES" dirty="0"/>
              <a:t>l</a:t>
            </a:r>
            <a:r>
              <a:rPr lang="es-ES" dirty="0" smtClean="0"/>
              <a:t>luvioso.</a:t>
            </a:r>
          </a:p>
          <a:p>
            <a:r>
              <a:rPr lang="es-ES" dirty="0" smtClean="0"/>
              <a:t>Se creó el 6 de diciembre de 1991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2.HISTORIA					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Antes de 1968, se dudaba si era un volcán.</a:t>
            </a:r>
          </a:p>
          <a:p>
            <a:r>
              <a:rPr lang="es-ES" dirty="0" smtClean="0"/>
              <a:t> Pero el día 29 de julio de dicho año se abrieron tres cráteres causando una explosión, y destruyendo los pueblos de Tabacón, y Pueblo Nuevo, matando a un alrededor de 90 personas.</a:t>
            </a:r>
          </a:p>
          <a:p>
            <a:r>
              <a:rPr lang="es-ES" dirty="0" smtClean="0"/>
              <a:t>Desde entonces, este volcán se ha convertido entre los más activos y más famosos de Costa Rica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270px-Volcan_Arenal_Costa_Rica_006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357166"/>
            <a:ext cx="7358114" cy="614366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3.FAUNA					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principales especies son:</a:t>
            </a:r>
          </a:p>
          <a:p>
            <a:r>
              <a:rPr lang="es-ES" dirty="0" err="1" smtClean="0"/>
              <a:t>Tepezcuintle</a:t>
            </a:r>
            <a:r>
              <a:rPr lang="es-ES" dirty="0" smtClean="0"/>
              <a:t>                 </a:t>
            </a:r>
          </a:p>
          <a:p>
            <a:r>
              <a:rPr lang="es-ES" dirty="0" smtClean="0"/>
              <a:t>Danta</a:t>
            </a:r>
          </a:p>
          <a:p>
            <a:r>
              <a:rPr lang="es-ES" dirty="0" smtClean="0"/>
              <a:t>Monos carablanca, </a:t>
            </a:r>
            <a:r>
              <a:rPr lang="es-ES" dirty="0" err="1" smtClean="0"/>
              <a:t>congo</a:t>
            </a:r>
            <a:r>
              <a:rPr lang="es-ES" dirty="0" smtClean="0"/>
              <a:t> y colorado</a:t>
            </a:r>
          </a:p>
          <a:p>
            <a:r>
              <a:rPr lang="es-ES" dirty="0" err="1" smtClean="0"/>
              <a:t>Coatí</a:t>
            </a:r>
            <a:endParaRPr lang="es-ES" dirty="0" smtClean="0"/>
          </a:p>
          <a:p>
            <a:r>
              <a:rPr lang="es-ES" dirty="0" smtClean="0"/>
              <a:t>Perezoso</a:t>
            </a:r>
          </a:p>
          <a:p>
            <a:r>
              <a:rPr lang="es-ES" dirty="0" smtClean="0"/>
              <a:t>Jaguar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Marcador de contenido" descr="200px-Capuchin_Costa_Ric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43570" y="428604"/>
            <a:ext cx="1785950" cy="1750231"/>
          </a:xfrm>
        </p:spPr>
      </p:pic>
      <p:pic>
        <p:nvPicPr>
          <p:cNvPr id="14" name="13 Imagen" descr="250px-Allouataadulto_500p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2428868"/>
            <a:ext cx="1643074" cy="1785950"/>
          </a:xfrm>
          <a:prstGeom prst="rect">
            <a:avLst/>
          </a:prstGeom>
        </p:spPr>
      </p:pic>
      <p:pic>
        <p:nvPicPr>
          <p:cNvPr id="15" name="14 Imagen" descr="250px-Flachlandtapi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02" y="428604"/>
            <a:ext cx="1928826" cy="1643074"/>
          </a:xfrm>
          <a:prstGeom prst="rect">
            <a:avLst/>
          </a:prstGeom>
        </p:spPr>
      </p:pic>
      <p:pic>
        <p:nvPicPr>
          <p:cNvPr id="17" name="11 Marcador de contenido" descr="250px-Coat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570" y="2428868"/>
            <a:ext cx="2238175" cy="1701013"/>
          </a:xfrm>
          <a:prstGeom prst="rect">
            <a:avLst/>
          </a:prstGeom>
        </p:spPr>
      </p:pic>
      <p:pic>
        <p:nvPicPr>
          <p:cNvPr id="18" name="13 Marcador de contenido" descr="250px-Cuniculus_pac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58" y="428604"/>
            <a:ext cx="2301880" cy="1721806"/>
          </a:xfrm>
          <a:prstGeom prst="rect">
            <a:avLst/>
          </a:prstGeom>
        </p:spPr>
      </p:pic>
      <p:pic>
        <p:nvPicPr>
          <p:cNvPr id="19" name="15 Marcador de contenido" descr="250px-Choloepus_didactylus_2_-_Buffalo_Zoo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0232" y="4714884"/>
            <a:ext cx="2162515" cy="1714512"/>
          </a:xfrm>
          <a:prstGeom prst="rect">
            <a:avLst/>
          </a:prstGeom>
        </p:spPr>
      </p:pic>
      <p:pic>
        <p:nvPicPr>
          <p:cNvPr id="20" name="17 Marcador de contenido" descr="250px-Junior-Jaguar-Belize-Zoo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7752" y="4500570"/>
            <a:ext cx="1996865" cy="1983585"/>
          </a:xfrm>
          <a:prstGeom prst="rect">
            <a:avLst/>
          </a:prstGeom>
        </p:spPr>
      </p:pic>
      <p:pic>
        <p:nvPicPr>
          <p:cNvPr id="21" name="19 Marcador de contenido" descr="250px-Panama_spider_monkey,_Costa_Rica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910" y="2285992"/>
            <a:ext cx="2071702" cy="20002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4.FLORA							</a:t>
            </a:r>
            <a:endParaRPr lang="es-ES" dirty="0"/>
          </a:p>
        </p:txBody>
      </p:sp>
      <p:sp>
        <p:nvSpPr>
          <p:cNvPr id="21" name="20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flora principal es:</a:t>
            </a:r>
          </a:p>
          <a:p>
            <a:r>
              <a:rPr lang="es-ES" dirty="0"/>
              <a:t>G</a:t>
            </a:r>
            <a:r>
              <a:rPr lang="es-ES" dirty="0" smtClean="0"/>
              <a:t>uayabo del monte</a:t>
            </a:r>
          </a:p>
          <a:p>
            <a:r>
              <a:rPr lang="es-ES" dirty="0" smtClean="0"/>
              <a:t>Laurel</a:t>
            </a:r>
          </a:p>
          <a:p>
            <a:r>
              <a:rPr lang="es-ES" dirty="0" smtClean="0"/>
              <a:t>Cocobolo </a:t>
            </a:r>
          </a:p>
          <a:p>
            <a:r>
              <a:rPr lang="es-ES" dirty="0" smtClean="0"/>
              <a:t>Níspero </a:t>
            </a:r>
          </a:p>
          <a:p>
            <a:r>
              <a:rPr lang="es-ES" dirty="0" smtClean="0"/>
              <a:t>Balsa</a:t>
            </a:r>
          </a:p>
          <a:p>
            <a:r>
              <a:rPr lang="es-ES" dirty="0"/>
              <a:t>G</a:t>
            </a:r>
            <a:r>
              <a:rPr lang="es-ES" dirty="0" smtClean="0"/>
              <a:t>uarumo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Marcador de contenido" descr="índi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3429000"/>
            <a:ext cx="1905000" cy="1643064"/>
          </a:xfrm>
        </p:spPr>
      </p:pic>
      <p:pic>
        <p:nvPicPr>
          <p:cNvPr id="18" name="6 Marcador de contenido" descr="índi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28604"/>
            <a:ext cx="2286016" cy="1714512"/>
          </a:xfrm>
          <a:prstGeom prst="rect">
            <a:avLst/>
          </a:prstGeom>
        </p:spPr>
      </p:pic>
      <p:pic>
        <p:nvPicPr>
          <p:cNvPr id="19" name="8 Marcador de contenido" descr="250px-Laurus_nobilis_MHNT_Fleur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68" y="500042"/>
            <a:ext cx="2047886" cy="1571636"/>
          </a:xfrm>
          <a:prstGeom prst="rect">
            <a:avLst/>
          </a:prstGeom>
        </p:spPr>
      </p:pic>
      <p:pic>
        <p:nvPicPr>
          <p:cNvPr id="20" name="12 Marcador de contenido" descr="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3636" y="3143248"/>
            <a:ext cx="1928826" cy="1928826"/>
          </a:xfrm>
          <a:prstGeom prst="rect">
            <a:avLst/>
          </a:prstGeom>
        </p:spPr>
      </p:pic>
      <p:pic>
        <p:nvPicPr>
          <p:cNvPr id="21" name="14 Marcador de contenido" descr="9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6512" y="642918"/>
            <a:ext cx="1700222" cy="1600208"/>
          </a:xfrm>
          <a:prstGeom prst="rect">
            <a:avLst/>
          </a:prstGeom>
        </p:spPr>
      </p:pic>
      <p:pic>
        <p:nvPicPr>
          <p:cNvPr id="23" name="Picture 2" descr="C:\Users\Public\Pictures\NVIDIA Corporation\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3357562"/>
            <a:ext cx="2071702" cy="18249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160</Words>
  <Application>Microsoft Office PowerPoint</Application>
  <PresentationFormat>Presentación en pantalla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VOLCÁN ARENAL  (PUERTO RICO)</vt:lpstr>
      <vt:lpstr>1. INFORMACIÓN    </vt:lpstr>
      <vt:lpstr>2.HISTORIA      </vt:lpstr>
      <vt:lpstr>Diapositiva 4</vt:lpstr>
      <vt:lpstr>3.FAUNA      </vt:lpstr>
      <vt:lpstr>Diapositiva 6</vt:lpstr>
      <vt:lpstr>4.FLORA       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VOLCÁN ARENAL  (PUERTO RICO)</dc:title>
  <dc:creator>Usuario</dc:creator>
  <cp:lastModifiedBy>Usuario</cp:lastModifiedBy>
  <cp:revision>10</cp:revision>
  <dcterms:created xsi:type="dcterms:W3CDTF">2015-11-09T17:29:36Z</dcterms:created>
  <dcterms:modified xsi:type="dcterms:W3CDTF">2015-11-09T19:08:58Z</dcterms:modified>
</cp:coreProperties>
</file>