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9" r:id="rId6"/>
    <p:sldId id="266" r:id="rId7"/>
    <p:sldId id="265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6AD73A-6D6F-46C8-BDA5-DC4DACEB8800}" type="datetimeFigureOut">
              <a:rPr lang="es-ES" smtClean="0"/>
              <a:pPr/>
              <a:t>11/11/2015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A3FFCA-1413-4228-843C-CBD9B68DF65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976663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rgbClr val="FF0066"/>
                </a:solidFill>
                <a:latin typeface="AR BLANCA" pitchFamily="2" charset="0"/>
              </a:rPr>
              <a:t>PARQUE NACIONAL   DE LAS  DOLOMITAS </a:t>
            </a:r>
            <a:endParaRPr lang="es-ES" sz="9600" dirty="0">
              <a:solidFill>
                <a:srgbClr val="FF0066"/>
              </a:solidFill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168352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El parque nacional de las Dolomitas se encuentra en  el noreste de Italia (Belluno).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Las Dolomitas fueron declaradas Patrimonio de la Humanidad por la UNESCO en el año 2009, abarcando una zona de protección de 135.910,9370 hectáreas y una zona de respeto de 98.511,9340 hectáreas.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tse1.mm.bing.net/th?&amp;id=OIP.M401bb1f23200ceed04ce5632809ea4fdo0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4680520" cy="2995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9517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En la región de las Dolomitas, pueblos como Cortina d'Ampezzo, Rocca Pietore, Ortisei, Arabba, Selva di Val Gardena y Corvara in Badia viven del turismo.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La mayoría de los turistas son esquiadores (la pista mide 1200km y es una de las mayores de Europa) y escaladores.</a:t>
            </a:r>
          </a:p>
        </p:txBody>
      </p:sp>
      <p:pic>
        <p:nvPicPr>
          <p:cNvPr id="1026" name="Picture 2" descr="http://farm4.staticflickr.com/3830/10193043045_cbd9ed340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619254" cy="3096344"/>
          </a:xfrm>
          <a:prstGeom prst="rect">
            <a:avLst/>
          </a:prstGeom>
          <a:noFill/>
        </p:spPr>
      </p:pic>
      <p:pic>
        <p:nvPicPr>
          <p:cNvPr id="1028" name="Picture 4" descr="http://s2.wklcdn.com/image_3/110378/3056106/1318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66"/>
                </a:solidFill>
                <a:latin typeface="AR BLANCA" pitchFamily="2" charset="0"/>
              </a:rPr>
              <a:t>FAUNA</a:t>
            </a:r>
            <a:endParaRPr lang="es-ES" dirty="0">
              <a:solidFill>
                <a:srgbClr val="FF0066"/>
              </a:solidFill>
              <a:latin typeface="AR BLANC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Podemos encontrar rebecos, ciervos, marmotas, urogallo, venados y Ibex. También podemos encontrar águilas reales.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2.bp.blogspot.com/_EfFhwXMqmX4/TTmiKbjV1uI/AAAAAAAADZQ/ReQW0_wZuLI/s1600/rebec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2520280" cy="1680187"/>
          </a:xfrm>
          <a:prstGeom prst="rect">
            <a:avLst/>
          </a:prstGeom>
          <a:noFill/>
        </p:spPr>
      </p:pic>
      <p:pic>
        <p:nvPicPr>
          <p:cNvPr id="4100" name="Picture 4" descr="http://tse1.mm.bing.net/th?&amp;id=OIP.M683ba5543bc2c5a7ab89f50c721e9640H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39442"/>
            <a:ext cx="2376264" cy="1584176"/>
          </a:xfrm>
          <a:prstGeom prst="rect">
            <a:avLst/>
          </a:prstGeom>
          <a:noFill/>
        </p:spPr>
      </p:pic>
      <p:pic>
        <p:nvPicPr>
          <p:cNvPr id="4102" name="Picture 6" descr="http://tse1.mm.bing.net/th?&amp;id=OIP.Md69e2c83a6376db45d72e45776abb785H0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4984"/>
            <a:ext cx="2160240" cy="1641783"/>
          </a:xfrm>
          <a:prstGeom prst="rect">
            <a:avLst/>
          </a:prstGeom>
          <a:noFill/>
        </p:spPr>
      </p:pic>
      <p:pic>
        <p:nvPicPr>
          <p:cNvPr id="4104" name="Picture 8" descr="http://tse1.mm.bing.net/th?&amp;id=OIP.M9ea5422df334e4254276140a8e64ae36H0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941168"/>
            <a:ext cx="2664296" cy="166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66"/>
                </a:solidFill>
                <a:latin typeface="AR BLANCA" pitchFamily="2" charset="0"/>
              </a:rPr>
              <a:t>VEGETACIÓN</a:t>
            </a:r>
            <a:endParaRPr lang="es-ES" dirty="0">
              <a:solidFill>
                <a:srgbClr val="FF0066"/>
              </a:solidFill>
              <a:latin typeface="AR BLANC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Hay arboles de hoja caduca (hayas, sauces, fresnos, avellanos, chopos y arces) hasta los 1000 o 1300 metros. A partir de los 1000-1300m hasta los 1900-2000m hay bosques de coníferas. A partir de los 1900-2000m no hay arboles, solo algunas hierbas.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También presenta un flora de montaña. Algunas especies se encuentran a la sombra de los árboles (arándanos, belladona) y otras entre los claros de los arboles.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tanical-online.com/fotos/fotosdolomitas/bosquedeconife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40425" cy="2880320"/>
          </a:xfrm>
          <a:prstGeom prst="rect">
            <a:avLst/>
          </a:prstGeom>
          <a:noFill/>
        </p:spPr>
      </p:pic>
      <p:pic>
        <p:nvPicPr>
          <p:cNvPr id="1028" name="Picture 4" descr="http://i57.photobucket.com/albums/g205/igertu/2015/20150708_30_Dolomiti/08_Levanto/levanto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92488" cy="3294366"/>
          </a:xfrm>
          <a:prstGeom prst="rect">
            <a:avLst/>
          </a:prstGeom>
          <a:noFill/>
        </p:spPr>
      </p:pic>
      <p:pic>
        <p:nvPicPr>
          <p:cNvPr id="1030" name="Picture 6" descr="http://tse1.mm.bing.net/th?&amp;id=OIP.Mbb49d9676b6412ea726b16d009f32ce9o0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89040"/>
            <a:ext cx="4104456" cy="2736304"/>
          </a:xfrm>
          <a:prstGeom prst="rect">
            <a:avLst/>
          </a:prstGeom>
          <a:noFill/>
        </p:spPr>
      </p:pic>
      <p:pic>
        <p:nvPicPr>
          <p:cNvPr id="1032" name="Picture 8" descr="http://tse1.mm.bing.net/th?&amp;id=OIP.Mf947c3b0bbace9e05a64abc2b56644e2o0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66"/>
                </a:solidFill>
                <a:latin typeface="AR BLANCA" pitchFamily="2" charset="0"/>
              </a:rPr>
              <a:t>FOTOS DEL PARQUE</a:t>
            </a:r>
            <a:endParaRPr lang="es-ES" dirty="0">
              <a:solidFill>
                <a:srgbClr val="FF0066"/>
              </a:solidFill>
              <a:latin typeface="AR BLANC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608512" cy="24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248472" cy="265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bara\Desktop\270px-Schi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3519058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3573016"/>
            <a:ext cx="4320480" cy="311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217</Words>
  <Application>Microsoft Office PowerPoint</Application>
  <PresentationFormat>Presentación en pantalla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Vértice</vt:lpstr>
      <vt:lpstr>PARQUE NACIONAL   DE LAS  DOLOMITAS </vt:lpstr>
      <vt:lpstr>Diapositiva 2</vt:lpstr>
      <vt:lpstr>Diapositiva 3</vt:lpstr>
      <vt:lpstr>FAUNA</vt:lpstr>
      <vt:lpstr>VEGETACIÓN</vt:lpstr>
      <vt:lpstr>Diapositiva 6</vt:lpstr>
      <vt:lpstr>FOTOS DEL PARQUE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 NACIONAL   DE LAS  DOLOMITAS</dc:title>
  <dc:creator>barbara</dc:creator>
  <cp:lastModifiedBy>barbara</cp:lastModifiedBy>
  <cp:revision>21</cp:revision>
  <dcterms:created xsi:type="dcterms:W3CDTF">2015-11-09T14:52:09Z</dcterms:created>
  <dcterms:modified xsi:type="dcterms:W3CDTF">2015-11-11T20:30:29Z</dcterms:modified>
</cp:coreProperties>
</file>