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65" r:id="rId5"/>
    <p:sldId id="258" r:id="rId6"/>
    <p:sldId id="259" r:id="rId7"/>
    <p:sldId id="266" r:id="rId8"/>
    <p:sldId id="261" r:id="rId9"/>
    <p:sldId id="260" r:id="rId10"/>
    <p:sldId id="264" r:id="rId11"/>
  </p:sldIdLst>
  <p:sldSz cx="15590838" cy="9001125"/>
  <p:notesSz cx="6858000" cy="9144000"/>
  <p:defaultTextStyle>
    <a:defPPr>
      <a:defRPr lang="es-AR"/>
    </a:defPPr>
    <a:lvl1pPr algn="l" defTabSz="1276350" rtl="0" fontAlgn="base">
      <a:spcBef>
        <a:spcPct val="0"/>
      </a:spcBef>
      <a:spcAft>
        <a:spcPct val="0"/>
      </a:spcAft>
      <a:defRPr sz="2500" kern="1200">
        <a:solidFill>
          <a:schemeClr val="tx1"/>
        </a:solidFill>
        <a:latin typeface="Arial" panose="020B0604020202020204" pitchFamily="34" charset="0"/>
        <a:ea typeface="+mn-ea"/>
        <a:cs typeface="+mn-cs"/>
      </a:defRPr>
    </a:lvl1pPr>
    <a:lvl2pPr marL="638175" indent="-180975" algn="l" defTabSz="1276350" rtl="0" fontAlgn="base">
      <a:spcBef>
        <a:spcPct val="0"/>
      </a:spcBef>
      <a:spcAft>
        <a:spcPct val="0"/>
      </a:spcAft>
      <a:defRPr sz="2500" kern="1200">
        <a:solidFill>
          <a:schemeClr val="tx1"/>
        </a:solidFill>
        <a:latin typeface="Arial" panose="020B0604020202020204" pitchFamily="34" charset="0"/>
        <a:ea typeface="+mn-ea"/>
        <a:cs typeface="+mn-cs"/>
      </a:defRPr>
    </a:lvl2pPr>
    <a:lvl3pPr marL="1276350" indent="-361950" algn="l" defTabSz="1276350" rtl="0" fontAlgn="base">
      <a:spcBef>
        <a:spcPct val="0"/>
      </a:spcBef>
      <a:spcAft>
        <a:spcPct val="0"/>
      </a:spcAft>
      <a:defRPr sz="2500" kern="1200">
        <a:solidFill>
          <a:schemeClr val="tx1"/>
        </a:solidFill>
        <a:latin typeface="Arial" panose="020B0604020202020204" pitchFamily="34" charset="0"/>
        <a:ea typeface="+mn-ea"/>
        <a:cs typeface="+mn-cs"/>
      </a:defRPr>
    </a:lvl3pPr>
    <a:lvl4pPr marL="1914525" indent="-542925" algn="l" defTabSz="1276350" rtl="0" fontAlgn="base">
      <a:spcBef>
        <a:spcPct val="0"/>
      </a:spcBef>
      <a:spcAft>
        <a:spcPct val="0"/>
      </a:spcAft>
      <a:defRPr sz="2500" kern="1200">
        <a:solidFill>
          <a:schemeClr val="tx1"/>
        </a:solidFill>
        <a:latin typeface="Arial" panose="020B0604020202020204" pitchFamily="34" charset="0"/>
        <a:ea typeface="+mn-ea"/>
        <a:cs typeface="+mn-cs"/>
      </a:defRPr>
    </a:lvl4pPr>
    <a:lvl5pPr marL="2552700" indent="-723900" algn="l" defTabSz="1276350" rtl="0" fontAlgn="base">
      <a:spcBef>
        <a:spcPct val="0"/>
      </a:spcBef>
      <a:spcAft>
        <a:spcPct val="0"/>
      </a:spcAft>
      <a:defRPr sz="2500" kern="1200">
        <a:solidFill>
          <a:schemeClr val="tx1"/>
        </a:solidFill>
        <a:latin typeface="Arial" panose="020B0604020202020204" pitchFamily="34" charset="0"/>
        <a:ea typeface="+mn-ea"/>
        <a:cs typeface="+mn-cs"/>
      </a:defRPr>
    </a:lvl5pPr>
    <a:lvl6pPr marL="2286000" algn="l" defTabSz="914400" rtl="0" eaLnBrk="1" latinLnBrk="0" hangingPunct="1">
      <a:defRPr sz="2500" kern="1200">
        <a:solidFill>
          <a:schemeClr val="tx1"/>
        </a:solidFill>
        <a:latin typeface="Arial" panose="020B0604020202020204" pitchFamily="34" charset="0"/>
        <a:ea typeface="+mn-ea"/>
        <a:cs typeface="+mn-cs"/>
      </a:defRPr>
    </a:lvl6pPr>
    <a:lvl7pPr marL="2743200" algn="l" defTabSz="914400" rtl="0" eaLnBrk="1" latinLnBrk="0" hangingPunct="1">
      <a:defRPr sz="2500" kern="1200">
        <a:solidFill>
          <a:schemeClr val="tx1"/>
        </a:solidFill>
        <a:latin typeface="Arial" panose="020B0604020202020204" pitchFamily="34" charset="0"/>
        <a:ea typeface="+mn-ea"/>
        <a:cs typeface="+mn-cs"/>
      </a:defRPr>
    </a:lvl7pPr>
    <a:lvl8pPr marL="3200400" algn="l" defTabSz="914400" rtl="0" eaLnBrk="1" latinLnBrk="0" hangingPunct="1">
      <a:defRPr sz="2500" kern="1200">
        <a:solidFill>
          <a:schemeClr val="tx1"/>
        </a:solidFill>
        <a:latin typeface="Arial" panose="020B0604020202020204" pitchFamily="34" charset="0"/>
        <a:ea typeface="+mn-ea"/>
        <a:cs typeface="+mn-cs"/>
      </a:defRPr>
    </a:lvl8pPr>
    <a:lvl9pPr marL="3657600" algn="l" defTabSz="914400" rtl="0" eaLnBrk="1" latinLnBrk="0" hangingPunct="1">
      <a:defRPr sz="25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35">
          <p15:clr>
            <a:srgbClr val="A4A3A4"/>
          </p15:clr>
        </p15:guide>
        <p15:guide id="2" pos="49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8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41" d="100"/>
          <a:sy n="41" d="100"/>
        </p:scale>
        <p:origin x="854" y="43"/>
      </p:cViewPr>
      <p:guideLst>
        <p:guide orient="horz" pos="2835"/>
        <p:guide pos="49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6 Triángulo isósceles"/>
          <p:cNvSpPr/>
          <p:nvPr/>
        </p:nvSpPr>
        <p:spPr>
          <a:xfrm rot="16200000">
            <a:off x="13251657" y="6642894"/>
            <a:ext cx="2484437" cy="2206625"/>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40525" tIns="70262" rIns="140525" bIns="70262" anchor="ctr"/>
          <a:lstStyle/>
          <a:p>
            <a:pPr algn="ctr" defTabSz="1276594" fontAlgn="auto">
              <a:spcBef>
                <a:spcPts val="0"/>
              </a:spcBef>
              <a:spcAft>
                <a:spcPts val="0"/>
              </a:spcAft>
              <a:defRPr/>
            </a:pPr>
            <a:endParaRPr lang="en-US"/>
          </a:p>
        </p:txBody>
      </p:sp>
      <p:sp>
        <p:nvSpPr>
          <p:cNvPr id="8" name="7 Título"/>
          <p:cNvSpPr>
            <a:spLocks noGrp="1"/>
          </p:cNvSpPr>
          <p:nvPr>
            <p:ph type="ctrTitle"/>
          </p:nvPr>
        </p:nvSpPr>
        <p:spPr>
          <a:xfrm>
            <a:off x="921647" y="1018879"/>
            <a:ext cx="13747545" cy="1929408"/>
          </a:xfrm>
        </p:spPr>
        <p:txBody>
          <a:bodyPr anchor="b"/>
          <a:lstStyle>
            <a:lvl1pPr algn="r">
              <a:defRPr sz="680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921647" y="2953492"/>
            <a:ext cx="13747545" cy="2300288"/>
          </a:xfrm>
        </p:spPr>
        <p:txBody>
          <a:bodyPr/>
          <a:lstStyle>
            <a:lvl1pPr marL="0" marR="56210" indent="0" algn="r">
              <a:spcBef>
                <a:spcPts val="0"/>
              </a:spcBef>
              <a:buNone/>
              <a:defRPr>
                <a:ln>
                  <a:solidFill>
                    <a:schemeClr val="bg2"/>
                  </a:solidFill>
                </a:ln>
                <a:solidFill>
                  <a:schemeClr val="tx1">
                    <a:tint val="75000"/>
                  </a:schemeClr>
                </a:solidFill>
              </a:defRPr>
            </a:lvl1pPr>
            <a:lvl2pPr marL="702625" indent="0" algn="ctr">
              <a:buNone/>
            </a:lvl2pPr>
            <a:lvl3pPr marL="1405250" indent="0" algn="ctr">
              <a:buNone/>
            </a:lvl3pPr>
            <a:lvl4pPr marL="2107875" indent="0" algn="ctr">
              <a:buNone/>
            </a:lvl4pPr>
            <a:lvl5pPr marL="2810500" indent="0" algn="ctr">
              <a:buNone/>
            </a:lvl5pPr>
            <a:lvl6pPr marL="3513125" indent="0" algn="ctr">
              <a:buNone/>
            </a:lvl6pPr>
            <a:lvl7pPr marL="4215750" indent="0" algn="ctr">
              <a:buNone/>
            </a:lvl7pPr>
            <a:lvl8pPr marL="4918375" indent="0" algn="ctr">
              <a:buNone/>
            </a:lvl8pPr>
            <a:lvl9pPr marL="5621000" indent="0" algn="ctr">
              <a:buNone/>
            </a:lvl9pPr>
          </a:lstStyle>
          <a:p>
            <a:r>
              <a:rPr lang="es-ES" smtClean="0"/>
              <a:t>Haga clic para modificar el estilo de subtítulo del patrón</a:t>
            </a:r>
            <a:endParaRPr lang="en-US"/>
          </a:p>
        </p:txBody>
      </p:sp>
      <p:sp>
        <p:nvSpPr>
          <p:cNvPr id="5" name="27 Marcador de fecha"/>
          <p:cNvSpPr>
            <a:spLocks noGrp="1"/>
          </p:cNvSpPr>
          <p:nvPr>
            <p:ph type="dt" sz="half" idx="10"/>
          </p:nvPr>
        </p:nvSpPr>
        <p:spPr>
          <a:xfrm>
            <a:off x="2338388" y="7891463"/>
            <a:ext cx="9874250" cy="479425"/>
          </a:xfrm>
        </p:spPr>
        <p:txBody>
          <a:bodyPr tIns="0" bIns="0" anchor="t"/>
          <a:lstStyle>
            <a:lvl1pPr algn="r">
              <a:defRPr sz="1500" smtClean="0"/>
            </a:lvl1pPr>
          </a:lstStyle>
          <a:p>
            <a:pPr>
              <a:defRPr/>
            </a:pPr>
            <a:fld id="{862FD28F-A0D6-457B-94FA-DF3E58C71E6C}" type="datetimeFigureOut">
              <a:rPr lang="es-AR"/>
              <a:pPr>
                <a:defRPr/>
              </a:pPr>
              <a:t>7/3/2016</a:t>
            </a:fld>
            <a:endParaRPr lang="es-AR"/>
          </a:p>
        </p:txBody>
      </p:sp>
      <p:sp>
        <p:nvSpPr>
          <p:cNvPr id="6" name="16 Marcador de pie de página"/>
          <p:cNvSpPr>
            <a:spLocks noGrp="1"/>
          </p:cNvSpPr>
          <p:nvPr>
            <p:ph type="ftr" sz="quarter" idx="11"/>
          </p:nvPr>
        </p:nvSpPr>
        <p:spPr>
          <a:xfrm>
            <a:off x="2338388" y="7416800"/>
            <a:ext cx="9874250" cy="479425"/>
          </a:xfrm>
        </p:spPr>
        <p:txBody>
          <a:bodyPr tIns="0" bIns="0"/>
          <a:lstStyle>
            <a:lvl1pPr algn="r">
              <a:defRPr sz="1700"/>
            </a:lvl1pPr>
          </a:lstStyle>
          <a:p>
            <a:pPr>
              <a:defRPr/>
            </a:pPr>
            <a:endParaRPr lang="es-AR"/>
          </a:p>
        </p:txBody>
      </p:sp>
      <p:sp>
        <p:nvSpPr>
          <p:cNvPr id="7" name="28 Marcador de número de diapositiva"/>
          <p:cNvSpPr>
            <a:spLocks noGrp="1"/>
          </p:cNvSpPr>
          <p:nvPr>
            <p:ph type="sldNum" sz="quarter" idx="12"/>
          </p:nvPr>
        </p:nvSpPr>
        <p:spPr>
          <a:xfrm>
            <a:off x="14309725" y="7550150"/>
            <a:ext cx="857250" cy="479425"/>
          </a:xfrm>
        </p:spPr>
        <p:txBody>
          <a:bodyPr anchor="ctr"/>
          <a:lstStyle>
            <a:lvl1pPr>
              <a:defRPr sz="2000">
                <a:solidFill>
                  <a:srgbClr val="FFFFFF"/>
                </a:solidFill>
              </a:defRPr>
            </a:lvl1pPr>
          </a:lstStyle>
          <a:p>
            <a:fld id="{BF66E655-E68D-4DAE-AFED-DBFD37801595}" type="slidenum">
              <a:rPr lang="es-AR" altLang="es-ES"/>
              <a:pPr/>
              <a:t>‹Nº›</a:t>
            </a:fld>
            <a:endParaRPr lang="es-AR" altLang="es-ES"/>
          </a:p>
        </p:txBody>
      </p:sp>
    </p:spTree>
    <p:extLst>
      <p:ext uri="{BB962C8B-B14F-4D97-AF65-F5344CB8AC3E}">
        <p14:creationId xmlns:p14="http://schemas.microsoft.com/office/powerpoint/2010/main" val="342387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62928CF0-8FE6-48A1-B341-3F55552C8F39}" type="datetimeFigureOut">
              <a:rPr lang="es-AR"/>
              <a:pPr>
                <a:defRPr/>
              </a:pPr>
              <a:t>7/3/2016</a:t>
            </a:fld>
            <a:endParaRPr lang="es-AR"/>
          </a:p>
        </p:txBody>
      </p:sp>
      <p:sp>
        <p:nvSpPr>
          <p:cNvPr id="5" name="2 Marcador de pie de página"/>
          <p:cNvSpPr>
            <a:spLocks noGrp="1"/>
          </p:cNvSpPr>
          <p:nvPr>
            <p:ph type="ftr" sz="quarter" idx="11"/>
          </p:nvPr>
        </p:nvSpPr>
        <p:spPr/>
        <p:txBody>
          <a:bodyPr/>
          <a:lstStyle>
            <a:lvl1pPr>
              <a:defRPr/>
            </a:lvl1pPr>
          </a:lstStyle>
          <a:p>
            <a:pPr>
              <a:defRPr/>
            </a:pPr>
            <a:endParaRPr lang="es-AR"/>
          </a:p>
        </p:txBody>
      </p:sp>
      <p:sp>
        <p:nvSpPr>
          <p:cNvPr id="6" name="22 Marcador de número de diapositiva"/>
          <p:cNvSpPr>
            <a:spLocks noGrp="1"/>
          </p:cNvSpPr>
          <p:nvPr>
            <p:ph type="sldNum" sz="quarter" idx="12"/>
          </p:nvPr>
        </p:nvSpPr>
        <p:spPr/>
        <p:txBody>
          <a:bodyPr/>
          <a:lstStyle>
            <a:lvl1pPr>
              <a:defRPr/>
            </a:lvl1pPr>
          </a:lstStyle>
          <a:p>
            <a:fld id="{904A50EC-B024-4695-8A49-C6EEC2FC7DD1}" type="slidenum">
              <a:rPr lang="es-AR" altLang="es-ES"/>
              <a:pPr/>
              <a:t>‹Nº›</a:t>
            </a:fld>
            <a:endParaRPr lang="es-AR" altLang="es-ES"/>
          </a:p>
        </p:txBody>
      </p:sp>
    </p:spTree>
    <p:extLst>
      <p:ext uri="{BB962C8B-B14F-4D97-AF65-F5344CB8AC3E}">
        <p14:creationId xmlns:p14="http://schemas.microsoft.com/office/powerpoint/2010/main" val="841360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563205" y="500063"/>
            <a:ext cx="3248091" cy="7200900"/>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779542" y="500063"/>
            <a:ext cx="10653739" cy="72009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C81068BE-B713-4C5B-8BC7-7D56ABA191B7}" type="datetimeFigureOut">
              <a:rPr lang="es-AR"/>
              <a:pPr>
                <a:defRPr/>
              </a:pPr>
              <a:t>7/3/2016</a:t>
            </a:fld>
            <a:endParaRPr lang="es-AR"/>
          </a:p>
        </p:txBody>
      </p:sp>
      <p:sp>
        <p:nvSpPr>
          <p:cNvPr id="5" name="2 Marcador de pie de página"/>
          <p:cNvSpPr>
            <a:spLocks noGrp="1"/>
          </p:cNvSpPr>
          <p:nvPr>
            <p:ph type="ftr" sz="quarter" idx="11"/>
          </p:nvPr>
        </p:nvSpPr>
        <p:spPr/>
        <p:txBody>
          <a:bodyPr/>
          <a:lstStyle>
            <a:lvl1pPr>
              <a:defRPr/>
            </a:lvl1pPr>
          </a:lstStyle>
          <a:p>
            <a:pPr>
              <a:defRPr/>
            </a:pPr>
            <a:endParaRPr lang="es-AR"/>
          </a:p>
        </p:txBody>
      </p:sp>
      <p:sp>
        <p:nvSpPr>
          <p:cNvPr id="6" name="22 Marcador de número de diapositiva"/>
          <p:cNvSpPr>
            <a:spLocks noGrp="1"/>
          </p:cNvSpPr>
          <p:nvPr>
            <p:ph type="sldNum" sz="quarter" idx="12"/>
          </p:nvPr>
        </p:nvSpPr>
        <p:spPr/>
        <p:txBody>
          <a:bodyPr/>
          <a:lstStyle>
            <a:lvl1pPr>
              <a:defRPr/>
            </a:lvl1pPr>
          </a:lstStyle>
          <a:p>
            <a:fld id="{CFE87402-2539-43F2-B559-F6FD006F8582}" type="slidenum">
              <a:rPr lang="es-AR" altLang="es-ES"/>
              <a:pPr/>
              <a:t>‹Nº›</a:t>
            </a:fld>
            <a:endParaRPr lang="es-AR" altLang="es-ES"/>
          </a:p>
        </p:txBody>
      </p:sp>
    </p:spTree>
    <p:extLst>
      <p:ext uri="{BB962C8B-B14F-4D97-AF65-F5344CB8AC3E}">
        <p14:creationId xmlns:p14="http://schemas.microsoft.com/office/powerpoint/2010/main" val="231388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779542" y="351086"/>
            <a:ext cx="14031754" cy="1836230"/>
          </a:xfr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779542" y="2471186"/>
            <a:ext cx="14031754" cy="6000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a:xfrm>
            <a:off x="8169275" y="8505825"/>
            <a:ext cx="3638550" cy="395288"/>
          </a:xfrm>
        </p:spPr>
        <p:txBody>
          <a:bodyPr/>
          <a:lstStyle>
            <a:lvl1pPr>
              <a:defRPr/>
            </a:lvl1pPr>
          </a:lstStyle>
          <a:p>
            <a:pPr>
              <a:defRPr/>
            </a:pPr>
            <a:fld id="{A0B02916-0272-4C79-ABD1-56CD70FF9640}" type="datetimeFigureOut">
              <a:rPr lang="es-AR"/>
              <a:pPr>
                <a:defRPr/>
              </a:pPr>
              <a:t>7/3/2016</a:t>
            </a:fld>
            <a:endParaRPr lang="es-AR"/>
          </a:p>
        </p:txBody>
      </p:sp>
      <p:sp>
        <p:nvSpPr>
          <p:cNvPr id="5" name="4 Marcador de pie de página"/>
          <p:cNvSpPr>
            <a:spLocks noGrp="1"/>
          </p:cNvSpPr>
          <p:nvPr>
            <p:ph type="ftr" sz="quarter" idx="11"/>
          </p:nvPr>
        </p:nvSpPr>
        <p:spPr>
          <a:xfrm>
            <a:off x="779463" y="8505825"/>
            <a:ext cx="7264400" cy="395288"/>
          </a:xfrm>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fld id="{0E46B29F-64D2-496C-AF45-004E65342D19}" type="slidenum">
              <a:rPr lang="es-AR" altLang="es-ES"/>
              <a:pPr/>
              <a:t>‹Nº›</a:t>
            </a:fld>
            <a:endParaRPr lang="es-AR" altLang="es-ES"/>
          </a:p>
        </p:txBody>
      </p:sp>
    </p:spTree>
    <p:extLst>
      <p:ext uri="{BB962C8B-B14F-4D97-AF65-F5344CB8AC3E}">
        <p14:creationId xmlns:p14="http://schemas.microsoft.com/office/powerpoint/2010/main" val="24292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8 Triángulo rectángulo"/>
          <p:cNvSpPr/>
          <p:nvPr/>
        </p:nvSpPr>
        <p:spPr>
          <a:xfrm flipV="1">
            <a:off x="12700" y="9525"/>
            <a:ext cx="15565438" cy="8972550"/>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40525" tIns="70262" rIns="140525" bIns="70262" anchor="ctr"/>
          <a:lstStyle/>
          <a:p>
            <a:pPr algn="ctr" defTabSz="1405250" fontAlgn="auto">
              <a:spcBef>
                <a:spcPts val="0"/>
              </a:spcBef>
              <a:spcAft>
                <a:spcPts val="0"/>
              </a:spcAft>
              <a:defRPr/>
            </a:pPr>
            <a:endParaRPr lang="en-US" sz="2800"/>
          </a:p>
        </p:txBody>
      </p:sp>
      <p:sp>
        <p:nvSpPr>
          <p:cNvPr id="5" name="7 Triángulo isósceles"/>
          <p:cNvSpPr/>
          <p:nvPr/>
        </p:nvSpPr>
        <p:spPr>
          <a:xfrm rot="5400000" flipV="1">
            <a:off x="13251657" y="151606"/>
            <a:ext cx="2484438" cy="2206625"/>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40525" tIns="70262" rIns="140525" bIns="70262" anchor="ctr"/>
          <a:lstStyle/>
          <a:p>
            <a:pPr algn="ctr" defTabSz="1276594" fontAlgn="auto">
              <a:spcBef>
                <a:spcPts val="0"/>
              </a:spcBef>
              <a:spcAft>
                <a:spcPts val="0"/>
              </a:spcAft>
              <a:defRPr/>
            </a:pPr>
            <a:endParaRPr lang="en-US"/>
          </a:p>
        </p:txBody>
      </p:sp>
      <p:cxnSp>
        <p:nvCxnSpPr>
          <p:cNvPr id="6" name="10 Conector recto"/>
          <p:cNvCxnSpPr/>
          <p:nvPr/>
        </p:nvCxnSpPr>
        <p:spPr>
          <a:xfrm rot="10800000">
            <a:off x="11029950" y="12700"/>
            <a:ext cx="4556125" cy="2493963"/>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9 Conector recto"/>
          <p:cNvCxnSpPr/>
          <p:nvPr/>
        </p:nvCxnSpPr>
        <p:spPr>
          <a:xfrm flipV="1">
            <a:off x="0" y="9525"/>
            <a:ext cx="15578138" cy="8982075"/>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649618" y="356297"/>
            <a:ext cx="12342747" cy="1787723"/>
          </a:xfrm>
        </p:spPr>
        <p:txBody>
          <a:bodyPr/>
          <a:lstStyle>
            <a:lvl1pPr marL="0" algn="l">
              <a:buNone/>
              <a:defRPr sz="5500" b="1" cap="none"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49618" y="2144016"/>
            <a:ext cx="6626106" cy="3000375"/>
          </a:xfrm>
        </p:spPr>
        <p:txBody>
          <a:bodyPr/>
          <a:lstStyle>
            <a:lvl1pPr marL="84315" indent="0" algn="l">
              <a:buNone/>
              <a:defRPr sz="3100">
                <a:solidFill>
                  <a:schemeClr val="tx1">
                    <a:tint val="75000"/>
                  </a:schemeClr>
                </a:solidFill>
              </a:defRPr>
            </a:lvl1pPr>
            <a:lvl2pPr>
              <a:buNone/>
              <a:defRPr sz="2800">
                <a:solidFill>
                  <a:schemeClr val="tx1">
                    <a:tint val="75000"/>
                  </a:schemeClr>
                </a:solidFill>
              </a:defRPr>
            </a:lvl2pPr>
            <a:lvl3pPr>
              <a:buNone/>
              <a:defRPr sz="2500">
                <a:solidFill>
                  <a:schemeClr val="tx1">
                    <a:tint val="75000"/>
                  </a:schemeClr>
                </a:solidFill>
              </a:defRPr>
            </a:lvl3pPr>
            <a:lvl4pPr>
              <a:buNone/>
              <a:defRPr sz="2200">
                <a:solidFill>
                  <a:schemeClr val="tx1">
                    <a:tint val="75000"/>
                  </a:schemeClr>
                </a:solidFill>
              </a:defRPr>
            </a:lvl4pPr>
            <a:lvl5pPr>
              <a:buNone/>
              <a:defRPr sz="2200">
                <a:solidFill>
                  <a:schemeClr val="tx1">
                    <a:tint val="75000"/>
                  </a:schemeClr>
                </a:solidFill>
              </a:defRPr>
            </a:lvl5pPr>
          </a:lstStyle>
          <a:p>
            <a:pPr lvl="0"/>
            <a:r>
              <a:rPr lang="es-ES" smtClean="0"/>
              <a:t>Haga clic para modificar el estilo de texto del patrón</a:t>
            </a:r>
          </a:p>
        </p:txBody>
      </p:sp>
      <p:sp>
        <p:nvSpPr>
          <p:cNvPr id="8" name="3 Marcador de fecha"/>
          <p:cNvSpPr>
            <a:spLocks noGrp="1"/>
          </p:cNvSpPr>
          <p:nvPr>
            <p:ph type="dt" sz="half" idx="10"/>
          </p:nvPr>
        </p:nvSpPr>
        <p:spPr>
          <a:xfrm>
            <a:off x="11860213" y="8501063"/>
            <a:ext cx="3636962" cy="400050"/>
          </a:xfrm>
        </p:spPr>
        <p:txBody>
          <a:bodyPr/>
          <a:lstStyle>
            <a:lvl1pPr>
              <a:defRPr/>
            </a:lvl1pPr>
          </a:lstStyle>
          <a:p>
            <a:pPr>
              <a:defRPr/>
            </a:pPr>
            <a:fld id="{B37E8851-6CA5-4190-A1A6-646D75668ADF}" type="datetimeFigureOut">
              <a:rPr lang="es-AR"/>
              <a:pPr>
                <a:defRPr/>
              </a:pPr>
              <a:t>7/3/2016</a:t>
            </a:fld>
            <a:endParaRPr lang="es-AR"/>
          </a:p>
        </p:txBody>
      </p:sp>
      <p:sp>
        <p:nvSpPr>
          <p:cNvPr id="9" name="4 Marcador de pie de página"/>
          <p:cNvSpPr>
            <a:spLocks noGrp="1"/>
          </p:cNvSpPr>
          <p:nvPr>
            <p:ph type="ftr" sz="quarter" idx="11"/>
          </p:nvPr>
        </p:nvSpPr>
        <p:spPr>
          <a:xfrm>
            <a:off x="4465638" y="8505825"/>
            <a:ext cx="7264400" cy="395288"/>
          </a:xfrm>
        </p:spPr>
        <p:txBody>
          <a:bodyPr/>
          <a:lstStyle>
            <a:lvl1pPr>
              <a:defRPr/>
            </a:lvl1pPr>
          </a:lstStyle>
          <a:p>
            <a:pPr>
              <a:defRPr/>
            </a:pPr>
            <a:endParaRPr lang="es-AR"/>
          </a:p>
        </p:txBody>
      </p:sp>
      <p:sp>
        <p:nvSpPr>
          <p:cNvPr id="10" name="5 Marcador de número de diapositiva"/>
          <p:cNvSpPr>
            <a:spLocks noGrp="1"/>
          </p:cNvSpPr>
          <p:nvPr>
            <p:ph type="sldNum" sz="quarter" idx="12"/>
          </p:nvPr>
        </p:nvSpPr>
        <p:spPr>
          <a:xfrm>
            <a:off x="14409738" y="1062038"/>
            <a:ext cx="857250" cy="395287"/>
          </a:xfrm>
        </p:spPr>
        <p:txBody>
          <a:bodyPr/>
          <a:lstStyle>
            <a:lvl1pPr>
              <a:defRPr/>
            </a:lvl1pPr>
          </a:lstStyle>
          <a:p>
            <a:fld id="{DBCBD895-948E-438C-9EB1-BBDCF27DDBFD}" type="slidenum">
              <a:rPr lang="es-AR" altLang="es-ES"/>
              <a:pPr/>
              <a:t>‹Nº›</a:t>
            </a:fld>
            <a:endParaRPr lang="es-AR" altLang="es-ES"/>
          </a:p>
        </p:txBody>
      </p:sp>
    </p:spTree>
    <p:extLst>
      <p:ext uri="{BB962C8B-B14F-4D97-AF65-F5344CB8AC3E}">
        <p14:creationId xmlns:p14="http://schemas.microsoft.com/office/powerpoint/2010/main" val="25459280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779542" y="2260699"/>
            <a:ext cx="6885953" cy="5940326"/>
          </a:xfrm>
        </p:spPr>
        <p:txBody>
          <a:bodyPr/>
          <a:lstStyle>
            <a:lvl1pPr>
              <a:defRPr sz="4000"/>
            </a:lvl1pPr>
            <a:lvl2pPr>
              <a:defRPr sz="3700"/>
            </a:lvl2pPr>
            <a:lvl3pPr>
              <a:defRPr sz="3100"/>
            </a:lvl3pPr>
            <a:lvl4pPr>
              <a:defRPr sz="2800"/>
            </a:lvl4pPr>
            <a:lvl5pPr>
              <a:defRPr sz="2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7925343" y="2260699"/>
            <a:ext cx="6885953" cy="5940326"/>
          </a:xfrm>
        </p:spPr>
        <p:txBody>
          <a:bodyPr/>
          <a:lstStyle>
            <a:lvl1pPr>
              <a:defRPr sz="4000"/>
            </a:lvl1pPr>
            <a:lvl2pPr>
              <a:defRPr sz="3700"/>
            </a:lvl2pPr>
            <a:lvl3pPr>
              <a:defRPr sz="3100"/>
            </a:lvl3pPr>
            <a:lvl4pPr>
              <a:defRPr sz="2800"/>
            </a:lvl4pPr>
            <a:lvl5pPr>
              <a:defRPr sz="2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1276394A-AAE7-41AC-A9F9-39F9F1C506E0}" type="datetimeFigureOut">
              <a:rPr lang="es-AR"/>
              <a:pPr>
                <a:defRPr/>
              </a:pPr>
              <a:t>7/3/2016</a:t>
            </a:fld>
            <a:endParaRPr lang="es-AR"/>
          </a:p>
        </p:txBody>
      </p:sp>
      <p:sp>
        <p:nvSpPr>
          <p:cNvPr id="6" name="5 Marcador de pie de página"/>
          <p:cNvSpPr>
            <a:spLocks noGrp="1"/>
          </p:cNvSpPr>
          <p:nvPr>
            <p:ph type="ftr" sz="quarter" idx="11"/>
          </p:nvPr>
        </p:nvSpPr>
        <p:spPr>
          <a:xfrm>
            <a:off x="779463" y="8505825"/>
            <a:ext cx="7264400" cy="396875"/>
          </a:xfrm>
        </p:spPr>
        <p:txBody>
          <a:bodyPr/>
          <a:lstStyle>
            <a:lvl1pPr>
              <a:defRPr/>
            </a:lvl1pPr>
          </a:lstStyle>
          <a:p>
            <a:pPr>
              <a:defRPr/>
            </a:pPr>
            <a:endParaRPr lang="es-AR"/>
          </a:p>
        </p:txBody>
      </p:sp>
      <p:sp>
        <p:nvSpPr>
          <p:cNvPr id="7" name="6 Marcador de número de diapositiva"/>
          <p:cNvSpPr>
            <a:spLocks noGrp="1"/>
          </p:cNvSpPr>
          <p:nvPr>
            <p:ph type="sldNum" sz="quarter" idx="12"/>
          </p:nvPr>
        </p:nvSpPr>
        <p:spPr/>
        <p:txBody>
          <a:bodyPr/>
          <a:lstStyle>
            <a:lvl1pPr>
              <a:defRPr/>
            </a:lvl1pPr>
          </a:lstStyle>
          <a:p>
            <a:fld id="{7D7C590B-B090-4A14-9EC3-3BC9F035A55F}" type="slidenum">
              <a:rPr lang="es-AR" altLang="es-ES"/>
              <a:pPr/>
              <a:t>‹Nº›</a:t>
            </a:fld>
            <a:endParaRPr lang="es-AR" altLang="es-ES"/>
          </a:p>
        </p:txBody>
      </p:sp>
    </p:spTree>
    <p:extLst>
      <p:ext uri="{BB962C8B-B14F-4D97-AF65-F5344CB8AC3E}">
        <p14:creationId xmlns:p14="http://schemas.microsoft.com/office/powerpoint/2010/main" val="259213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23186" y="381586"/>
            <a:ext cx="1818931" cy="8077010"/>
          </a:xfrm>
        </p:spPr>
        <p:txBody>
          <a:bodyPr vert="vert270" anchor="b"/>
          <a:lstStyle>
            <a:lvl1pPr marL="0" algn="ctr">
              <a:defRPr sz="5100" b="1">
                <a:ln w="6350">
                  <a:solidFill>
                    <a:schemeClr val="tx1"/>
                  </a:solidFill>
                </a:ln>
                <a:solidFill>
                  <a:schemeClr val="tx1"/>
                </a:solidFill>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327383" y="381586"/>
            <a:ext cx="990666" cy="3960495"/>
          </a:xfrm>
          <a:solidFill>
            <a:schemeClr val="bg1"/>
          </a:solidFill>
          <a:ln w="12700">
            <a:noFill/>
          </a:ln>
        </p:spPr>
        <p:txBody>
          <a:bodyPr vert="vert270" anchor="ctr"/>
          <a:lstStyle>
            <a:lvl1pPr marL="0" indent="0" algn="ctr">
              <a:buNone/>
              <a:defRPr sz="2500" b="0">
                <a:solidFill>
                  <a:schemeClr val="tx1"/>
                </a:solidFill>
              </a:defRPr>
            </a:lvl1pPr>
            <a:lvl2pPr>
              <a:buNone/>
              <a:defRPr sz="3100" b="1"/>
            </a:lvl2pPr>
            <a:lvl3pPr>
              <a:buNone/>
              <a:defRPr sz="2800" b="1"/>
            </a:lvl3pPr>
            <a:lvl4pPr>
              <a:buNone/>
              <a:defRPr sz="2500" b="1"/>
            </a:lvl4pPr>
            <a:lvl5pPr>
              <a:buNone/>
              <a:defRPr sz="25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2327383" y="4498100"/>
            <a:ext cx="990666" cy="3960495"/>
          </a:xfrm>
          <a:solidFill>
            <a:schemeClr val="bg1"/>
          </a:solidFill>
          <a:ln w="12700">
            <a:noFill/>
          </a:ln>
        </p:spPr>
        <p:txBody>
          <a:bodyPr vert="vert270" anchor="ctr"/>
          <a:lstStyle>
            <a:lvl1pPr marL="0" indent="0" algn="ctr">
              <a:buNone/>
              <a:defRPr sz="2500" b="0">
                <a:solidFill>
                  <a:schemeClr val="tx1"/>
                </a:solidFill>
              </a:defRPr>
            </a:lvl1pPr>
            <a:lvl2pPr>
              <a:buNone/>
              <a:defRPr sz="3100" b="1"/>
            </a:lvl2pPr>
            <a:lvl3pPr>
              <a:buNone/>
              <a:defRPr sz="2800" b="1"/>
            </a:lvl3pPr>
            <a:lvl4pPr>
              <a:buNone/>
              <a:defRPr sz="2500" b="1"/>
            </a:lvl4pPr>
            <a:lvl5pPr>
              <a:buNone/>
              <a:defRPr sz="25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3447972" y="381586"/>
            <a:ext cx="11693129" cy="3960495"/>
          </a:xfrm>
        </p:spPr>
        <p:txBody>
          <a:bodyPr/>
          <a:lstStyle>
            <a:lvl1pPr algn="l">
              <a:defRPr sz="3700"/>
            </a:lvl1pPr>
            <a:lvl2pPr algn="l">
              <a:defRPr sz="3100"/>
            </a:lvl2pPr>
            <a:lvl3pPr algn="l">
              <a:defRPr sz="2800"/>
            </a:lvl3pPr>
            <a:lvl4pPr algn="l">
              <a:defRPr sz="2500"/>
            </a:lvl4pPr>
            <a:lvl5pPr algn="l">
              <a:defRPr sz="25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3447972" y="4498100"/>
            <a:ext cx="11693129" cy="3960495"/>
          </a:xfrm>
        </p:spPr>
        <p:txBody>
          <a:bodyPr/>
          <a:lstStyle>
            <a:lvl1pPr>
              <a:defRPr sz="3700"/>
            </a:lvl1pPr>
            <a:lvl2pPr>
              <a:defRPr sz="3100"/>
            </a:lvl2pPr>
            <a:lvl3pPr>
              <a:defRPr sz="2800"/>
            </a:lvl3pPr>
            <a:lvl4pPr>
              <a:defRPr sz="2500"/>
            </a:lvl4pPr>
            <a:lvl5pPr>
              <a:defRPr sz="25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a:xfrm>
            <a:off x="8169275" y="8505825"/>
            <a:ext cx="3632200" cy="396875"/>
          </a:xfrm>
        </p:spPr>
        <p:txBody>
          <a:bodyPr/>
          <a:lstStyle>
            <a:lvl1pPr>
              <a:defRPr/>
            </a:lvl1pPr>
          </a:lstStyle>
          <a:p>
            <a:pPr>
              <a:defRPr/>
            </a:pPr>
            <a:fld id="{7B32991D-13FE-41CB-B16A-F62EFBC4F086}" type="datetimeFigureOut">
              <a:rPr lang="es-AR"/>
              <a:pPr>
                <a:defRPr/>
              </a:pPr>
              <a:t>7/3/2016</a:t>
            </a:fld>
            <a:endParaRPr lang="es-AR"/>
          </a:p>
        </p:txBody>
      </p:sp>
      <p:sp>
        <p:nvSpPr>
          <p:cNvPr id="8" name="7 Marcador de pie de página"/>
          <p:cNvSpPr>
            <a:spLocks noGrp="1"/>
          </p:cNvSpPr>
          <p:nvPr>
            <p:ph type="ftr" sz="quarter" idx="11"/>
          </p:nvPr>
        </p:nvSpPr>
        <p:spPr>
          <a:xfrm>
            <a:off x="779463" y="8505825"/>
            <a:ext cx="7265987" cy="396875"/>
          </a:xfrm>
        </p:spPr>
        <p:txBody>
          <a:bodyPr/>
          <a:lstStyle>
            <a:lvl1pPr>
              <a:defRPr/>
            </a:lvl1pPr>
          </a:lstStyle>
          <a:p>
            <a:pPr>
              <a:defRPr/>
            </a:pPr>
            <a:endParaRPr lang="es-AR"/>
          </a:p>
        </p:txBody>
      </p:sp>
      <p:sp>
        <p:nvSpPr>
          <p:cNvPr id="9" name="8 Marcador de número de diapositiva"/>
          <p:cNvSpPr>
            <a:spLocks noGrp="1"/>
          </p:cNvSpPr>
          <p:nvPr>
            <p:ph type="sldNum" sz="quarter" idx="12"/>
          </p:nvPr>
        </p:nvSpPr>
        <p:spPr>
          <a:xfrm>
            <a:off x="12939713" y="8509000"/>
            <a:ext cx="858837" cy="396875"/>
          </a:xfrm>
        </p:spPr>
        <p:txBody>
          <a:bodyPr/>
          <a:lstStyle>
            <a:lvl1pPr>
              <a:defRPr/>
            </a:lvl1pPr>
          </a:lstStyle>
          <a:p>
            <a:fld id="{6C923BB4-B1D8-4DC7-8592-F776DE3B8D32}" type="slidenum">
              <a:rPr lang="es-AR" altLang="es-ES"/>
              <a:pPr/>
              <a:t>‹Nº›</a:t>
            </a:fld>
            <a:endParaRPr lang="es-AR" altLang="es-ES"/>
          </a:p>
        </p:txBody>
      </p:sp>
    </p:spTree>
    <p:extLst>
      <p:ext uri="{BB962C8B-B14F-4D97-AF65-F5344CB8AC3E}">
        <p14:creationId xmlns:p14="http://schemas.microsoft.com/office/powerpoint/2010/main" val="106081805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B2F74550-0200-4208-B9B9-4CC97BDBC80A}" type="datetimeFigureOut">
              <a:rPr lang="es-AR"/>
              <a:pPr>
                <a:defRPr/>
              </a:pPr>
              <a:t>7/3/2016</a:t>
            </a:fld>
            <a:endParaRPr lang="es-AR"/>
          </a:p>
        </p:txBody>
      </p:sp>
      <p:sp>
        <p:nvSpPr>
          <p:cNvPr id="4" name="2 Marcador de pie de página"/>
          <p:cNvSpPr>
            <a:spLocks noGrp="1"/>
          </p:cNvSpPr>
          <p:nvPr>
            <p:ph type="ftr" sz="quarter" idx="11"/>
          </p:nvPr>
        </p:nvSpPr>
        <p:spPr/>
        <p:txBody>
          <a:bodyPr/>
          <a:lstStyle>
            <a:lvl1pPr>
              <a:defRPr/>
            </a:lvl1pPr>
          </a:lstStyle>
          <a:p>
            <a:pPr>
              <a:defRPr/>
            </a:pPr>
            <a:endParaRPr lang="es-AR"/>
          </a:p>
        </p:txBody>
      </p:sp>
      <p:sp>
        <p:nvSpPr>
          <p:cNvPr id="5" name="22 Marcador de número de diapositiva"/>
          <p:cNvSpPr>
            <a:spLocks noGrp="1"/>
          </p:cNvSpPr>
          <p:nvPr>
            <p:ph type="sldNum" sz="quarter" idx="12"/>
          </p:nvPr>
        </p:nvSpPr>
        <p:spPr/>
        <p:txBody>
          <a:bodyPr/>
          <a:lstStyle>
            <a:lvl1pPr>
              <a:defRPr/>
            </a:lvl1pPr>
          </a:lstStyle>
          <a:p>
            <a:fld id="{042B9136-3F47-4CF7-9ADF-6D14746CF716}" type="slidenum">
              <a:rPr lang="es-AR" altLang="es-ES"/>
              <a:pPr/>
              <a:t>‹Nº›</a:t>
            </a:fld>
            <a:endParaRPr lang="es-AR" altLang="es-ES"/>
          </a:p>
        </p:txBody>
      </p:sp>
    </p:spTree>
    <p:extLst>
      <p:ext uri="{BB962C8B-B14F-4D97-AF65-F5344CB8AC3E}">
        <p14:creationId xmlns:p14="http://schemas.microsoft.com/office/powerpoint/2010/main" val="319109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5D792426-EDEE-41E4-B6F1-F388B052A416}" type="datetimeFigureOut">
              <a:rPr lang="es-AR"/>
              <a:pPr>
                <a:defRPr/>
              </a:pPr>
              <a:t>7/3/2016</a:t>
            </a:fld>
            <a:endParaRPr lang="es-AR"/>
          </a:p>
        </p:txBody>
      </p:sp>
      <p:sp>
        <p:nvSpPr>
          <p:cNvPr id="3" name="2 Marcador de pie de página"/>
          <p:cNvSpPr>
            <a:spLocks noGrp="1"/>
          </p:cNvSpPr>
          <p:nvPr>
            <p:ph type="ftr" sz="quarter" idx="11"/>
          </p:nvPr>
        </p:nvSpPr>
        <p:spPr/>
        <p:txBody>
          <a:bodyPr/>
          <a:lstStyle>
            <a:lvl1pPr>
              <a:defRPr/>
            </a:lvl1pPr>
          </a:lstStyle>
          <a:p>
            <a:pPr>
              <a:defRPr/>
            </a:pPr>
            <a:endParaRPr lang="es-AR"/>
          </a:p>
        </p:txBody>
      </p:sp>
      <p:sp>
        <p:nvSpPr>
          <p:cNvPr id="4" name="22 Marcador de número de diapositiva"/>
          <p:cNvSpPr>
            <a:spLocks noGrp="1"/>
          </p:cNvSpPr>
          <p:nvPr>
            <p:ph type="sldNum" sz="quarter" idx="12"/>
          </p:nvPr>
        </p:nvSpPr>
        <p:spPr/>
        <p:txBody>
          <a:bodyPr/>
          <a:lstStyle>
            <a:lvl1pPr>
              <a:defRPr/>
            </a:lvl1pPr>
          </a:lstStyle>
          <a:p>
            <a:fld id="{85660E3A-BD6A-4640-98D2-4380BBF58310}" type="slidenum">
              <a:rPr lang="es-AR" altLang="es-ES"/>
              <a:pPr/>
              <a:t>‹Nº›</a:t>
            </a:fld>
            <a:endParaRPr lang="es-AR" altLang="es-ES"/>
          </a:p>
        </p:txBody>
      </p:sp>
    </p:spTree>
    <p:extLst>
      <p:ext uri="{BB962C8B-B14F-4D97-AF65-F5344CB8AC3E}">
        <p14:creationId xmlns:p14="http://schemas.microsoft.com/office/powerpoint/2010/main" val="897012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74180" y="482559"/>
            <a:ext cx="1559084" cy="7800975"/>
          </a:xfrm>
        </p:spPr>
        <p:txBody>
          <a:bodyPr vert="vert270" anchor="b"/>
          <a:lstStyle>
            <a:lvl1pPr marL="0" marR="28105" algn="r">
              <a:spcBef>
                <a:spcPts val="0"/>
              </a:spcBef>
              <a:buNone/>
              <a:defRPr sz="4500" b="0" cap="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936674" y="482559"/>
            <a:ext cx="4157557" cy="7800975"/>
          </a:xfrm>
        </p:spPr>
        <p:txBody>
          <a:bodyPr/>
          <a:lstStyle>
            <a:lvl1pPr marL="0" indent="0">
              <a:spcBef>
                <a:spcPts val="0"/>
              </a:spcBef>
              <a:buNone/>
              <a:defRPr sz="2200"/>
            </a:lvl1pPr>
            <a:lvl2pPr>
              <a:buNone/>
              <a:defRPr sz="1800"/>
            </a:lvl2pPr>
            <a:lvl3pPr>
              <a:buNone/>
              <a:defRPr sz="1500"/>
            </a:lvl3pPr>
            <a:lvl4pPr>
              <a:buNone/>
              <a:defRPr sz="1400"/>
            </a:lvl4pPr>
            <a:lvl5pPr>
              <a:buNone/>
              <a:defRPr sz="1400"/>
            </a:lvl5pPr>
          </a:lstStyle>
          <a:p>
            <a:pPr lvl="0"/>
            <a:r>
              <a:rPr lang="es-ES" smtClean="0"/>
              <a:t>Haga clic para modificar el estilo de texto del patrón</a:t>
            </a:r>
          </a:p>
        </p:txBody>
      </p:sp>
      <p:sp>
        <p:nvSpPr>
          <p:cNvPr id="4" name="3 Marcador de contenido"/>
          <p:cNvSpPr>
            <a:spLocks noGrp="1"/>
          </p:cNvSpPr>
          <p:nvPr>
            <p:ph sz="half" idx="1"/>
          </p:nvPr>
        </p:nvSpPr>
        <p:spPr>
          <a:xfrm>
            <a:off x="6225508" y="420052"/>
            <a:ext cx="8995914" cy="7860983"/>
          </a:xfrm>
        </p:spPr>
        <p:txBody>
          <a:bodyPr/>
          <a:lstStyle>
            <a:lvl1pPr>
              <a:spcBef>
                <a:spcPts val="0"/>
              </a:spcBef>
              <a:defRPr sz="4600"/>
            </a:lvl1pPr>
            <a:lvl2pPr>
              <a:defRPr sz="4000"/>
            </a:lvl2pPr>
            <a:lvl3pPr>
              <a:defRPr sz="3700"/>
            </a:lvl3pPr>
            <a:lvl4pPr>
              <a:defRPr sz="3100"/>
            </a:lvl4pPr>
            <a:lvl5pPr>
              <a:defRPr sz="31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10706100" y="8605838"/>
            <a:ext cx="3636963" cy="395287"/>
          </a:xfrm>
        </p:spPr>
        <p:txBody>
          <a:bodyPr/>
          <a:lstStyle>
            <a:lvl1pPr>
              <a:defRPr sz="1400" smtClean="0"/>
            </a:lvl1pPr>
          </a:lstStyle>
          <a:p>
            <a:pPr>
              <a:defRPr/>
            </a:pPr>
            <a:fld id="{C9F3E66D-FF19-4C46-9A80-03DA22DC3A19}" type="datetimeFigureOut">
              <a:rPr lang="es-AR"/>
              <a:pPr>
                <a:defRPr/>
              </a:pPr>
              <a:t>7/3/2016</a:t>
            </a:fld>
            <a:endParaRPr lang="es-AR"/>
          </a:p>
        </p:txBody>
      </p:sp>
      <p:sp>
        <p:nvSpPr>
          <p:cNvPr id="6" name="5 Marcador de pie de página"/>
          <p:cNvSpPr>
            <a:spLocks noGrp="1"/>
          </p:cNvSpPr>
          <p:nvPr>
            <p:ph type="ftr" sz="quarter" idx="11"/>
          </p:nvPr>
        </p:nvSpPr>
        <p:spPr>
          <a:xfrm>
            <a:off x="1936750" y="8605838"/>
            <a:ext cx="8769350" cy="395287"/>
          </a:xfrm>
        </p:spPr>
        <p:txBody>
          <a:bodyPr/>
          <a:lstStyle>
            <a:lvl1pPr>
              <a:defRPr sz="1400"/>
            </a:lvl1pPr>
          </a:lstStyle>
          <a:p>
            <a:pPr>
              <a:defRPr/>
            </a:pPr>
            <a:endParaRPr lang="es-AR"/>
          </a:p>
        </p:txBody>
      </p:sp>
      <p:sp>
        <p:nvSpPr>
          <p:cNvPr id="7" name="6 Marcador de número de diapositiva"/>
          <p:cNvSpPr>
            <a:spLocks noGrp="1"/>
          </p:cNvSpPr>
          <p:nvPr>
            <p:ph type="sldNum" sz="quarter" idx="12"/>
          </p:nvPr>
        </p:nvSpPr>
        <p:spPr>
          <a:xfrm>
            <a:off x="14339888" y="8605838"/>
            <a:ext cx="857250" cy="395287"/>
          </a:xfrm>
        </p:spPr>
        <p:txBody>
          <a:bodyPr/>
          <a:lstStyle>
            <a:lvl1pPr>
              <a:defRPr sz="1400"/>
            </a:lvl1pPr>
          </a:lstStyle>
          <a:p>
            <a:fld id="{152923B5-59E0-47AE-B24C-7966E9D3039D}" type="slidenum">
              <a:rPr lang="es-AR" altLang="es-ES"/>
              <a:pPr/>
              <a:t>‹Nº›</a:t>
            </a:fld>
            <a:endParaRPr lang="es-AR" altLang="es-ES"/>
          </a:p>
        </p:txBody>
      </p:sp>
    </p:spTree>
    <p:extLst>
      <p:ext uri="{BB962C8B-B14F-4D97-AF65-F5344CB8AC3E}">
        <p14:creationId xmlns:p14="http://schemas.microsoft.com/office/powerpoint/2010/main" val="140030429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74180" y="198051"/>
            <a:ext cx="1559084" cy="8401050"/>
          </a:xfrm>
        </p:spPr>
        <p:txBody>
          <a:bodyPr vert="vert270" anchor="b"/>
          <a:lstStyle>
            <a:lvl1pPr marL="0" algn="l">
              <a:buNone/>
              <a:defRPr sz="4600" b="0" cap="all" baseline="0"/>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940734" y="490830"/>
            <a:ext cx="12503852" cy="7200900"/>
          </a:xfrm>
          <a:solidFill>
            <a:schemeClr val="bg2">
              <a:shade val="50000"/>
            </a:schemeClr>
          </a:solidFill>
        </p:spPr>
        <p:txBody>
          <a:bodyPr>
            <a:normAutofit/>
          </a:bodyPr>
          <a:lstStyle>
            <a:lvl1pPr marL="0" indent="0">
              <a:buNone/>
              <a:defRPr sz="49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948855" y="7700962"/>
            <a:ext cx="12503852" cy="900113"/>
          </a:xfrm>
          <a:solidFill>
            <a:schemeClr val="accent1">
              <a:alpha val="15000"/>
            </a:schemeClr>
          </a:solidFill>
          <a:ln>
            <a:solidFill>
              <a:schemeClr val="accent1"/>
            </a:solidFill>
            <a:miter lim="800000"/>
          </a:ln>
        </p:spPr>
        <p:txBody>
          <a:bodyPr/>
          <a:lstStyle>
            <a:lvl1pPr marL="0" indent="0">
              <a:spcBef>
                <a:spcPts val="0"/>
              </a:spcBef>
              <a:buNone/>
              <a:defRPr sz="2200"/>
            </a:lvl1pPr>
            <a:lvl2pPr>
              <a:defRPr sz="1800"/>
            </a:lvl2pPr>
            <a:lvl3pPr>
              <a:defRPr sz="1500"/>
            </a:lvl3pPr>
            <a:lvl4pPr>
              <a:defRPr sz="1400"/>
            </a:lvl4pPr>
            <a:lvl5pPr>
              <a:defRPr sz="1400"/>
            </a:lvl5pPr>
          </a:lstStyle>
          <a:p>
            <a:pPr lvl="0"/>
            <a:r>
              <a:rPr lang="es-ES" smtClean="0"/>
              <a:t>Haga clic para modificar el estilo de texto del patrón</a:t>
            </a:r>
          </a:p>
        </p:txBody>
      </p:sp>
      <p:sp>
        <p:nvSpPr>
          <p:cNvPr id="5" name="4 Marcador de fecha"/>
          <p:cNvSpPr>
            <a:spLocks noGrp="1"/>
          </p:cNvSpPr>
          <p:nvPr>
            <p:ph type="dt" sz="half" idx="10"/>
          </p:nvPr>
        </p:nvSpPr>
        <p:spPr>
          <a:xfrm>
            <a:off x="10414000" y="8605838"/>
            <a:ext cx="3586163" cy="395287"/>
          </a:xfrm>
        </p:spPr>
        <p:txBody>
          <a:bodyPr/>
          <a:lstStyle>
            <a:lvl1pPr>
              <a:defRPr sz="1400" smtClean="0"/>
            </a:lvl1pPr>
          </a:lstStyle>
          <a:p>
            <a:pPr>
              <a:defRPr/>
            </a:pPr>
            <a:fld id="{534FD5EB-C6E4-4958-AEC2-412EB34B2B7F}" type="datetimeFigureOut">
              <a:rPr lang="es-AR"/>
              <a:pPr>
                <a:defRPr/>
              </a:pPr>
              <a:t>7/3/2016</a:t>
            </a:fld>
            <a:endParaRPr lang="es-AR"/>
          </a:p>
        </p:txBody>
      </p:sp>
      <p:sp>
        <p:nvSpPr>
          <p:cNvPr id="6" name="5 Marcador de pie de página"/>
          <p:cNvSpPr>
            <a:spLocks noGrp="1"/>
          </p:cNvSpPr>
          <p:nvPr>
            <p:ph type="ftr" sz="quarter" idx="11"/>
          </p:nvPr>
        </p:nvSpPr>
        <p:spPr>
          <a:xfrm>
            <a:off x="1995488" y="8605838"/>
            <a:ext cx="8437562" cy="396875"/>
          </a:xfrm>
        </p:spPr>
        <p:txBody>
          <a:bodyPr/>
          <a:lstStyle>
            <a:lvl1pPr>
              <a:defRPr sz="1400"/>
            </a:lvl1pPr>
          </a:lstStyle>
          <a:p>
            <a:pPr>
              <a:defRPr/>
            </a:pPr>
            <a:endParaRPr lang="es-AR"/>
          </a:p>
        </p:txBody>
      </p:sp>
      <p:sp>
        <p:nvSpPr>
          <p:cNvPr id="7" name="6 Marcador de número de diapositiva"/>
          <p:cNvSpPr>
            <a:spLocks noGrp="1"/>
          </p:cNvSpPr>
          <p:nvPr>
            <p:ph type="sldNum" sz="quarter" idx="12"/>
          </p:nvPr>
        </p:nvSpPr>
        <p:spPr>
          <a:xfrm>
            <a:off x="14011275" y="8605838"/>
            <a:ext cx="622300" cy="395287"/>
          </a:xfrm>
        </p:spPr>
        <p:txBody>
          <a:bodyPr/>
          <a:lstStyle>
            <a:lvl1pPr>
              <a:defRPr sz="1400"/>
            </a:lvl1pPr>
          </a:lstStyle>
          <a:p>
            <a:fld id="{9E9F7476-168F-4072-AE44-648B05A02092}" type="slidenum">
              <a:rPr lang="es-AR" altLang="es-ES"/>
              <a:pPr/>
              <a:t>‹Nº›</a:t>
            </a:fld>
            <a:endParaRPr lang="es-AR" altLang="es-ES"/>
          </a:p>
        </p:txBody>
      </p:sp>
    </p:spTree>
    <p:extLst>
      <p:ext uri="{BB962C8B-B14F-4D97-AF65-F5344CB8AC3E}">
        <p14:creationId xmlns:p14="http://schemas.microsoft.com/office/powerpoint/2010/main" val="21613339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11" name="10 Triángulo rectángulo"/>
          <p:cNvSpPr/>
          <p:nvPr/>
        </p:nvSpPr>
        <p:spPr>
          <a:xfrm>
            <a:off x="12700" y="19050"/>
            <a:ext cx="15565438" cy="8972550"/>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40525" tIns="70262" rIns="140525" bIns="70262" anchor="ctr"/>
          <a:lstStyle/>
          <a:p>
            <a:pPr algn="ctr" defTabSz="1276594" fontAlgn="auto">
              <a:spcBef>
                <a:spcPts val="0"/>
              </a:spcBef>
              <a:spcAft>
                <a:spcPts val="0"/>
              </a:spcAft>
              <a:defRPr/>
            </a:pPr>
            <a:endParaRPr lang="en-US"/>
          </a:p>
        </p:txBody>
      </p:sp>
      <p:cxnSp>
        <p:nvCxnSpPr>
          <p:cNvPr id="8" name="7 Conector recto"/>
          <p:cNvCxnSpPr/>
          <p:nvPr/>
        </p:nvCxnSpPr>
        <p:spPr>
          <a:xfrm>
            <a:off x="0" y="9525"/>
            <a:ext cx="15578138" cy="8982075"/>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11029950" y="6494463"/>
            <a:ext cx="4556125" cy="2493962"/>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779463" y="350838"/>
            <a:ext cx="14031912" cy="1836737"/>
          </a:xfrm>
          <a:prstGeom prst="rect">
            <a:avLst/>
          </a:prstGeom>
        </p:spPr>
        <p:txBody>
          <a:bodyPr vert="horz" lIns="140525" tIns="70262" rIns="140525" bIns="70262" anchor="ctr">
            <a:normAutofit/>
          </a:bodyPr>
          <a:lstStyle/>
          <a:p>
            <a:r>
              <a:rPr lang="es-ES" smtClean="0"/>
              <a:t>Haga clic para modificar el estilo de título del patrón</a:t>
            </a:r>
            <a:endParaRPr lang="en-US"/>
          </a:p>
        </p:txBody>
      </p:sp>
      <p:sp>
        <p:nvSpPr>
          <p:cNvPr id="1030" name="12 Marcador de texto"/>
          <p:cNvSpPr>
            <a:spLocks noGrp="1"/>
          </p:cNvSpPr>
          <p:nvPr>
            <p:ph type="body" idx="1"/>
          </p:nvPr>
        </p:nvSpPr>
        <p:spPr bwMode="auto">
          <a:xfrm>
            <a:off x="779463" y="2471738"/>
            <a:ext cx="1403191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0525" tIns="70262" rIns="140525" bIns="70262"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14" name="13 Marcador de fecha"/>
          <p:cNvSpPr>
            <a:spLocks noGrp="1"/>
          </p:cNvSpPr>
          <p:nvPr>
            <p:ph type="dt" sz="half" idx="2"/>
          </p:nvPr>
        </p:nvSpPr>
        <p:spPr>
          <a:xfrm>
            <a:off x="8169275" y="8505825"/>
            <a:ext cx="3638550" cy="396875"/>
          </a:xfrm>
          <a:prstGeom prst="rect">
            <a:avLst/>
          </a:prstGeom>
        </p:spPr>
        <p:txBody>
          <a:bodyPr vert="horz" lIns="140525" tIns="70262" rIns="140525" bIns="70262" anchor="b"/>
          <a:lstStyle>
            <a:lvl1pPr algn="l" defTabSz="1276594" eaLnBrk="1" fontAlgn="auto" latinLnBrk="0" hangingPunct="1">
              <a:spcBef>
                <a:spcPts val="0"/>
              </a:spcBef>
              <a:spcAft>
                <a:spcPts val="0"/>
              </a:spcAft>
              <a:defRPr kumimoji="0" sz="1500" b="0" smtClean="0">
                <a:solidFill>
                  <a:schemeClr val="tx1"/>
                </a:solidFill>
                <a:latin typeface="+mn-lt"/>
              </a:defRPr>
            </a:lvl1pPr>
          </a:lstStyle>
          <a:p>
            <a:pPr>
              <a:defRPr/>
            </a:pPr>
            <a:fld id="{55642C91-2E1C-43B2-8482-B08BB46F1652}" type="datetimeFigureOut">
              <a:rPr lang="es-AR"/>
              <a:pPr>
                <a:defRPr/>
              </a:pPr>
              <a:t>7/3/2016</a:t>
            </a:fld>
            <a:endParaRPr lang="es-AR"/>
          </a:p>
        </p:txBody>
      </p:sp>
      <p:sp>
        <p:nvSpPr>
          <p:cNvPr id="3" name="2 Marcador de pie de página"/>
          <p:cNvSpPr>
            <a:spLocks noGrp="1"/>
          </p:cNvSpPr>
          <p:nvPr>
            <p:ph type="ftr" sz="quarter" idx="3"/>
          </p:nvPr>
        </p:nvSpPr>
        <p:spPr>
          <a:xfrm>
            <a:off x="779463" y="8507413"/>
            <a:ext cx="7264400" cy="395287"/>
          </a:xfrm>
          <a:prstGeom prst="rect">
            <a:avLst/>
          </a:prstGeom>
        </p:spPr>
        <p:txBody>
          <a:bodyPr vert="horz" lIns="140525" tIns="70262" rIns="140525" bIns="70262" anchor="b"/>
          <a:lstStyle>
            <a:lvl1pPr algn="r" defTabSz="1276594" eaLnBrk="1" fontAlgn="auto" latinLnBrk="0" hangingPunct="1">
              <a:spcBef>
                <a:spcPts val="0"/>
              </a:spcBef>
              <a:spcAft>
                <a:spcPts val="0"/>
              </a:spcAft>
              <a:defRPr kumimoji="0" sz="1500">
                <a:solidFill>
                  <a:schemeClr val="tx1"/>
                </a:solidFill>
                <a:latin typeface="+mn-lt"/>
              </a:defRPr>
            </a:lvl1pPr>
          </a:lstStyle>
          <a:p>
            <a:pPr>
              <a:defRPr/>
            </a:pPr>
            <a:endParaRPr lang="es-AR"/>
          </a:p>
        </p:txBody>
      </p:sp>
      <p:sp>
        <p:nvSpPr>
          <p:cNvPr id="23" name="22 Marcador de número de diapositiva"/>
          <p:cNvSpPr>
            <a:spLocks noGrp="1"/>
          </p:cNvSpPr>
          <p:nvPr>
            <p:ph type="sldNum" sz="quarter" idx="4"/>
          </p:nvPr>
        </p:nvSpPr>
        <p:spPr>
          <a:xfrm>
            <a:off x="12939713" y="8505825"/>
            <a:ext cx="858837" cy="396875"/>
          </a:xfrm>
          <a:prstGeom prst="rect">
            <a:avLst/>
          </a:prstGeom>
        </p:spPr>
        <p:txBody>
          <a:bodyPr vert="horz" wrap="square" lIns="140525" tIns="70262" rIns="140525" bIns="70262" numCol="1" anchor="b" anchorCtr="0" compatLnSpc="1">
            <a:prstTxWarp prst="textNoShape">
              <a:avLst/>
            </a:prstTxWarp>
          </a:bodyPr>
          <a:lstStyle>
            <a:lvl1pPr algn="ctr">
              <a:defRPr sz="1800">
                <a:latin typeface="Century Gothic" panose="020B0502020202020204" pitchFamily="34" charset="0"/>
              </a:defRPr>
            </a:lvl1pPr>
          </a:lstStyle>
          <a:p>
            <a:fld id="{C4638F1A-F84B-46E2-ACC6-2A04DF8665AD}" type="slidenum">
              <a:rPr lang="es-AR" altLang="es-ES"/>
              <a:pPr/>
              <a:t>‹Nº›</a:t>
            </a:fld>
            <a:endParaRPr lang="es-AR" altLang="es-ES"/>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3" r:id="rId6"/>
    <p:sldLayoutId id="2147483682" r:id="rId7"/>
    <p:sldLayoutId id="2147483689" r:id="rId8"/>
    <p:sldLayoutId id="2147483690" r:id="rId9"/>
    <p:sldLayoutId id="2147483681" r:id="rId10"/>
    <p:sldLayoutId id="2147483680" r:id="rId11"/>
  </p:sldLayoutIdLst>
  <p:txStyles>
    <p:titleStyle>
      <a:lvl1pPr marL="744538" indent="-744538" algn="l" rtl="0" fontAlgn="base">
        <a:spcBef>
          <a:spcPct val="0"/>
        </a:spcBef>
        <a:spcAft>
          <a:spcPct val="0"/>
        </a:spcAft>
        <a:defRPr sz="6500" kern="1200">
          <a:ln w="6350">
            <a:solidFill>
              <a:schemeClr val="accent1">
                <a:shade val="43000"/>
              </a:schemeClr>
            </a:solidFill>
          </a:ln>
          <a:solidFill>
            <a:srgbClr val="E3E3E3"/>
          </a:solidFill>
          <a:effectLst>
            <a:outerShdw blurRad="26000" dist="26000" dir="14500000" algn="tl" rotWithShape="0">
              <a:srgbClr val="000000">
                <a:alpha val="40000"/>
              </a:srgbClr>
            </a:outerShdw>
          </a:effectLst>
          <a:latin typeface="+mj-lt"/>
          <a:ea typeface="+mj-ea"/>
          <a:cs typeface="+mj-cs"/>
        </a:defRPr>
      </a:lvl1pPr>
      <a:lvl2pPr marL="744538" indent="-744538" algn="l" rtl="0" fontAlgn="base">
        <a:spcBef>
          <a:spcPct val="0"/>
        </a:spcBef>
        <a:spcAft>
          <a:spcPct val="0"/>
        </a:spcAft>
        <a:defRPr sz="6500">
          <a:solidFill>
            <a:srgbClr val="E3E3E3"/>
          </a:solidFill>
          <a:latin typeface="Century Gothic" panose="020B0502020202020204" pitchFamily="34" charset="0"/>
        </a:defRPr>
      </a:lvl2pPr>
      <a:lvl3pPr marL="744538" indent="-744538" algn="l" rtl="0" fontAlgn="base">
        <a:spcBef>
          <a:spcPct val="0"/>
        </a:spcBef>
        <a:spcAft>
          <a:spcPct val="0"/>
        </a:spcAft>
        <a:defRPr sz="6500">
          <a:solidFill>
            <a:srgbClr val="E3E3E3"/>
          </a:solidFill>
          <a:latin typeface="Century Gothic" panose="020B0502020202020204" pitchFamily="34" charset="0"/>
        </a:defRPr>
      </a:lvl3pPr>
      <a:lvl4pPr marL="744538" indent="-744538" algn="l" rtl="0" fontAlgn="base">
        <a:spcBef>
          <a:spcPct val="0"/>
        </a:spcBef>
        <a:spcAft>
          <a:spcPct val="0"/>
        </a:spcAft>
        <a:defRPr sz="6500">
          <a:solidFill>
            <a:srgbClr val="E3E3E3"/>
          </a:solidFill>
          <a:latin typeface="Century Gothic" panose="020B0502020202020204" pitchFamily="34" charset="0"/>
        </a:defRPr>
      </a:lvl4pPr>
      <a:lvl5pPr marL="744538" indent="-744538" algn="l" rtl="0" fontAlgn="base">
        <a:spcBef>
          <a:spcPct val="0"/>
        </a:spcBef>
        <a:spcAft>
          <a:spcPct val="0"/>
        </a:spcAft>
        <a:defRPr sz="6500">
          <a:solidFill>
            <a:srgbClr val="E3E3E3"/>
          </a:solidFill>
          <a:latin typeface="Century Gothic" panose="020B0502020202020204" pitchFamily="34" charset="0"/>
        </a:defRPr>
      </a:lvl5pPr>
      <a:lvl6pPr marL="1201738" indent="-744538" algn="l" rtl="0" fontAlgn="base">
        <a:spcBef>
          <a:spcPct val="0"/>
        </a:spcBef>
        <a:spcAft>
          <a:spcPct val="0"/>
        </a:spcAft>
        <a:defRPr sz="6500">
          <a:solidFill>
            <a:srgbClr val="E3E3E3"/>
          </a:solidFill>
          <a:latin typeface="Century Gothic" panose="020B0502020202020204" pitchFamily="34" charset="0"/>
        </a:defRPr>
      </a:lvl6pPr>
      <a:lvl7pPr marL="1658938" indent="-744538" algn="l" rtl="0" fontAlgn="base">
        <a:spcBef>
          <a:spcPct val="0"/>
        </a:spcBef>
        <a:spcAft>
          <a:spcPct val="0"/>
        </a:spcAft>
        <a:defRPr sz="6500">
          <a:solidFill>
            <a:srgbClr val="E3E3E3"/>
          </a:solidFill>
          <a:latin typeface="Century Gothic" panose="020B0502020202020204" pitchFamily="34" charset="0"/>
        </a:defRPr>
      </a:lvl7pPr>
      <a:lvl8pPr marL="2116138" indent="-744538" algn="l" rtl="0" fontAlgn="base">
        <a:spcBef>
          <a:spcPct val="0"/>
        </a:spcBef>
        <a:spcAft>
          <a:spcPct val="0"/>
        </a:spcAft>
        <a:defRPr sz="6500">
          <a:solidFill>
            <a:srgbClr val="E3E3E3"/>
          </a:solidFill>
          <a:latin typeface="Century Gothic" panose="020B0502020202020204" pitchFamily="34" charset="0"/>
        </a:defRPr>
      </a:lvl8pPr>
      <a:lvl9pPr marL="2573338" indent="-744538" algn="l" rtl="0" fontAlgn="base">
        <a:spcBef>
          <a:spcPct val="0"/>
        </a:spcBef>
        <a:spcAft>
          <a:spcPct val="0"/>
        </a:spcAft>
        <a:defRPr sz="6500">
          <a:solidFill>
            <a:srgbClr val="E3E3E3"/>
          </a:solidFill>
          <a:latin typeface="Century Gothic" panose="020B0502020202020204" pitchFamily="34" charset="0"/>
        </a:defRPr>
      </a:lvl9pPr>
    </p:titleStyle>
    <p:bodyStyle>
      <a:lvl1pPr marL="687388" indent="-588963" algn="l" rtl="0" fontAlgn="base">
        <a:spcBef>
          <a:spcPct val="20000"/>
        </a:spcBef>
        <a:spcAft>
          <a:spcPct val="0"/>
        </a:spcAft>
        <a:buClr>
          <a:schemeClr val="accent1"/>
        </a:buClr>
        <a:buSzPct val="80000"/>
        <a:buFont typeface="Wingdings 2" panose="05020102010507070707" pitchFamily="18" charset="2"/>
        <a:buChar char=""/>
        <a:defRPr sz="4600" kern="1200">
          <a:solidFill>
            <a:schemeClr val="tx1"/>
          </a:solidFill>
          <a:latin typeface="+mn-lt"/>
          <a:ea typeface="+mn-ea"/>
          <a:cs typeface="+mn-cs"/>
        </a:defRPr>
      </a:lvl1pPr>
      <a:lvl2pPr marL="1263650" indent="-438150" algn="l" rtl="0" fontAlgn="base">
        <a:spcBef>
          <a:spcPct val="20000"/>
        </a:spcBef>
        <a:spcAft>
          <a:spcPct val="0"/>
        </a:spcAft>
        <a:buClr>
          <a:schemeClr val="accent1"/>
        </a:buClr>
        <a:buSzPct val="95000"/>
        <a:buFont typeface="Verdana" panose="020B0604030504040204" pitchFamily="34" charset="0"/>
        <a:buChar char="›"/>
        <a:defRPr sz="4000" kern="1200">
          <a:solidFill>
            <a:schemeClr val="tx1"/>
          </a:solidFill>
          <a:latin typeface="+mn-lt"/>
          <a:ea typeface="+mn-ea"/>
          <a:cs typeface="+mn-cs"/>
        </a:defRPr>
      </a:lvl2pPr>
      <a:lvl3pPr marL="1700213" indent="-350838" algn="l" rtl="0" fontAlgn="base">
        <a:spcBef>
          <a:spcPct val="20000"/>
        </a:spcBef>
        <a:spcAft>
          <a:spcPct val="0"/>
        </a:spcAft>
        <a:buClr>
          <a:schemeClr val="accent1"/>
        </a:buClr>
        <a:buFont typeface="Wingdings 2" panose="05020102010507070707" pitchFamily="18" charset="2"/>
        <a:buChar char=""/>
        <a:defRPr sz="3700" kern="1200">
          <a:solidFill>
            <a:schemeClr val="tx1"/>
          </a:solidFill>
          <a:latin typeface="+mn-lt"/>
          <a:ea typeface="+mn-ea"/>
          <a:cs typeface="+mn-cs"/>
        </a:defRPr>
      </a:lvl3pPr>
      <a:lvl4pPr marL="2106613" indent="-322263" algn="l" rtl="0" fontAlgn="base">
        <a:spcBef>
          <a:spcPct val="20000"/>
        </a:spcBef>
        <a:spcAft>
          <a:spcPct val="0"/>
        </a:spcAft>
        <a:buClr>
          <a:schemeClr val="accent1"/>
        </a:buClr>
        <a:buFont typeface="Wingdings 2" panose="05020102010507070707" pitchFamily="18" charset="2"/>
        <a:buChar char=""/>
        <a:defRPr sz="3100" kern="1200">
          <a:solidFill>
            <a:schemeClr val="tx1"/>
          </a:solidFill>
          <a:latin typeface="+mn-lt"/>
          <a:ea typeface="+mn-ea"/>
          <a:cs typeface="+mn-cs"/>
        </a:defRPr>
      </a:lvl4pPr>
      <a:lvl5pPr marL="2459038" indent="-322263" algn="l" rtl="0" fontAlgn="base">
        <a:spcBef>
          <a:spcPct val="20000"/>
        </a:spcBef>
        <a:spcAft>
          <a:spcPct val="0"/>
        </a:spcAft>
        <a:buClr>
          <a:srgbClr val="E6E6E6"/>
        </a:buClr>
        <a:buFont typeface="Wingdings 2" panose="05020102010507070707" pitchFamily="18" charset="2"/>
        <a:buChar char=""/>
        <a:defRPr sz="2900" kern="1200">
          <a:solidFill>
            <a:schemeClr val="tx1"/>
          </a:solidFill>
          <a:latin typeface="+mn-lt"/>
          <a:ea typeface="+mn-ea"/>
          <a:cs typeface="+mn-cs"/>
        </a:defRPr>
      </a:lvl5pPr>
      <a:lvl6pPr marL="2810500" indent="-323207" algn="l" rtl="0" eaLnBrk="1" latinLnBrk="0" hangingPunct="1">
        <a:spcBef>
          <a:spcPct val="20000"/>
        </a:spcBef>
        <a:buClr>
          <a:schemeClr val="accent1">
            <a:tint val="75000"/>
          </a:schemeClr>
        </a:buClr>
        <a:buFont typeface="Wingdings 2"/>
        <a:buChar char=""/>
        <a:defRPr kumimoji="0" sz="2800" kern="1200">
          <a:solidFill>
            <a:schemeClr val="tx1"/>
          </a:solidFill>
          <a:latin typeface="+mn-lt"/>
          <a:ea typeface="+mn-ea"/>
          <a:cs typeface="+mn-cs"/>
        </a:defRPr>
      </a:lvl6pPr>
      <a:lvl7pPr marL="3203970" indent="-323207" algn="l" rtl="0" eaLnBrk="1" latinLnBrk="0" hangingPunct="1">
        <a:spcBef>
          <a:spcPct val="20000"/>
        </a:spcBef>
        <a:buClr>
          <a:schemeClr val="accent1">
            <a:tint val="75000"/>
          </a:schemeClr>
        </a:buClr>
        <a:buFont typeface="Wingdings 2"/>
        <a:buChar char=""/>
        <a:defRPr kumimoji="0" sz="2500" kern="1200">
          <a:solidFill>
            <a:schemeClr val="tx1"/>
          </a:solidFill>
          <a:latin typeface="+mn-lt"/>
          <a:ea typeface="+mn-ea"/>
          <a:cs typeface="+mn-cs"/>
        </a:defRPr>
      </a:lvl7pPr>
      <a:lvl8pPr marL="3513125" indent="-281050" algn="l" rtl="0" eaLnBrk="1" latinLnBrk="0" hangingPunct="1">
        <a:spcBef>
          <a:spcPct val="20000"/>
        </a:spcBef>
        <a:buClr>
          <a:schemeClr val="accent1">
            <a:tint val="75000"/>
          </a:schemeClr>
        </a:buClr>
        <a:buFont typeface="Wingdings 2"/>
        <a:buChar char=""/>
        <a:defRPr kumimoji="0" sz="2500" kern="1200">
          <a:solidFill>
            <a:schemeClr val="tx1"/>
          </a:solidFill>
          <a:latin typeface="+mn-lt"/>
          <a:ea typeface="+mn-ea"/>
          <a:cs typeface="+mn-cs"/>
        </a:defRPr>
      </a:lvl8pPr>
      <a:lvl9pPr marL="3864437" indent="-281050" algn="l" rtl="0" eaLnBrk="1" latinLnBrk="0" hangingPunct="1">
        <a:spcBef>
          <a:spcPct val="20000"/>
        </a:spcBef>
        <a:buClr>
          <a:schemeClr val="accent1">
            <a:tint val="75000"/>
          </a:schemeClr>
        </a:buClr>
        <a:buFont typeface="Wingdings 2"/>
        <a:buChar char=""/>
        <a:defRPr kumimoji="0" sz="2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02625" algn="l" rtl="0" eaLnBrk="1" latinLnBrk="0" hangingPunct="1">
        <a:defRPr kumimoji="0" kern="1200">
          <a:solidFill>
            <a:schemeClr val="tx1"/>
          </a:solidFill>
          <a:latin typeface="+mn-lt"/>
          <a:ea typeface="+mn-ea"/>
          <a:cs typeface="+mn-cs"/>
        </a:defRPr>
      </a:lvl2pPr>
      <a:lvl3pPr marL="1405250" algn="l" rtl="0" eaLnBrk="1" latinLnBrk="0" hangingPunct="1">
        <a:defRPr kumimoji="0" kern="1200">
          <a:solidFill>
            <a:schemeClr val="tx1"/>
          </a:solidFill>
          <a:latin typeface="+mn-lt"/>
          <a:ea typeface="+mn-ea"/>
          <a:cs typeface="+mn-cs"/>
        </a:defRPr>
      </a:lvl3pPr>
      <a:lvl4pPr marL="2107875" algn="l" rtl="0" eaLnBrk="1" latinLnBrk="0" hangingPunct="1">
        <a:defRPr kumimoji="0" kern="1200">
          <a:solidFill>
            <a:schemeClr val="tx1"/>
          </a:solidFill>
          <a:latin typeface="+mn-lt"/>
          <a:ea typeface="+mn-ea"/>
          <a:cs typeface="+mn-cs"/>
        </a:defRPr>
      </a:lvl4pPr>
      <a:lvl5pPr marL="2810500" algn="l" rtl="0" eaLnBrk="1" latinLnBrk="0" hangingPunct="1">
        <a:defRPr kumimoji="0" kern="1200">
          <a:solidFill>
            <a:schemeClr val="tx1"/>
          </a:solidFill>
          <a:latin typeface="+mn-lt"/>
          <a:ea typeface="+mn-ea"/>
          <a:cs typeface="+mn-cs"/>
        </a:defRPr>
      </a:lvl5pPr>
      <a:lvl6pPr marL="3513125" algn="l" rtl="0" eaLnBrk="1" latinLnBrk="0" hangingPunct="1">
        <a:defRPr kumimoji="0" kern="1200">
          <a:solidFill>
            <a:schemeClr val="tx1"/>
          </a:solidFill>
          <a:latin typeface="+mn-lt"/>
          <a:ea typeface="+mn-ea"/>
          <a:cs typeface="+mn-cs"/>
        </a:defRPr>
      </a:lvl6pPr>
      <a:lvl7pPr marL="4215750" algn="l" rtl="0" eaLnBrk="1" latinLnBrk="0" hangingPunct="1">
        <a:defRPr kumimoji="0" kern="1200">
          <a:solidFill>
            <a:schemeClr val="tx1"/>
          </a:solidFill>
          <a:latin typeface="+mn-lt"/>
          <a:ea typeface="+mn-ea"/>
          <a:cs typeface="+mn-cs"/>
        </a:defRPr>
      </a:lvl7pPr>
      <a:lvl8pPr marL="4918375" algn="l" rtl="0" eaLnBrk="1" latinLnBrk="0" hangingPunct="1">
        <a:defRPr kumimoji="0" kern="1200">
          <a:solidFill>
            <a:schemeClr val="tx1"/>
          </a:solidFill>
          <a:latin typeface="+mn-lt"/>
          <a:ea typeface="+mn-ea"/>
          <a:cs typeface="+mn-cs"/>
        </a:defRPr>
      </a:lvl8pPr>
      <a:lvl9pPr marL="56210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540122"/>
            <a:ext cx="13746163" cy="1928813"/>
          </a:xfrm>
        </p:spPr>
        <p:txBody>
          <a:bodyPr>
            <a:noAutofit/>
          </a:bodyPr>
          <a:lstStyle/>
          <a:p>
            <a:pPr marL="744782" indent="0" fontAlgn="auto">
              <a:spcAft>
                <a:spcPts val="0"/>
              </a:spcAft>
              <a:defRPr/>
            </a:pPr>
            <a:r>
              <a:rPr lang="es-ES" sz="7200" b="1" dirty="0" smtClean="0">
                <a:solidFill>
                  <a:srgbClr val="B80896"/>
                </a:solidFill>
              </a:rPr>
              <a:t>PARQUE NACIONAL DE ORDESA Y MONTE PERDIDO </a:t>
            </a:r>
            <a:endParaRPr lang="es-AR" sz="7200" b="1" dirty="0">
              <a:solidFill>
                <a:srgbClr val="B80896"/>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2987675"/>
            <a:ext cx="6408737"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050" y="2987675"/>
            <a:ext cx="8191500"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9542" y="0"/>
            <a:ext cx="14031754" cy="972170"/>
          </a:xfrm>
        </p:spPr>
        <p:txBody>
          <a:bodyPr>
            <a:normAutofit fontScale="90000"/>
          </a:bodyPr>
          <a:lstStyle/>
          <a:p>
            <a:pPr marL="744782" indent="0" algn="ctr" fontAlgn="auto">
              <a:spcAft>
                <a:spcPts val="0"/>
              </a:spcAft>
              <a:defRPr/>
            </a:pPr>
            <a:r>
              <a:rPr lang="es-ES" dirty="0" smtClean="0">
                <a:solidFill>
                  <a:schemeClr val="accent1">
                    <a:tint val="83000"/>
                    <a:satMod val="150000"/>
                  </a:schemeClr>
                </a:solidFill>
              </a:rPr>
              <a:t>Plano del parque </a:t>
            </a:r>
            <a:endParaRPr lang="es-AR" dirty="0">
              <a:solidFill>
                <a:schemeClr val="accent1">
                  <a:tint val="83000"/>
                  <a:satMod val="150000"/>
                </a:schemeClr>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971550"/>
            <a:ext cx="11433175" cy="784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744782" indent="0" fontAlgn="auto">
              <a:spcAft>
                <a:spcPts val="0"/>
              </a:spcAft>
              <a:defRPr/>
            </a:pPr>
            <a:r>
              <a:rPr lang="es-ES" dirty="0" smtClean="0">
                <a:solidFill>
                  <a:schemeClr val="accent1">
                    <a:tint val="83000"/>
                    <a:satMod val="150000"/>
                  </a:schemeClr>
                </a:solidFill>
              </a:rPr>
              <a:t>DESCRIPCIÓN</a:t>
            </a:r>
            <a:endParaRPr lang="es-AR" dirty="0">
              <a:solidFill>
                <a:schemeClr val="accent1">
                  <a:tint val="83000"/>
                  <a:satMod val="150000"/>
                </a:schemeClr>
              </a:solidFill>
            </a:endParaRPr>
          </a:p>
        </p:txBody>
      </p:sp>
      <p:sp>
        <p:nvSpPr>
          <p:cNvPr id="3" name="2 Marcador de contenido"/>
          <p:cNvSpPr>
            <a:spLocks noGrp="1"/>
          </p:cNvSpPr>
          <p:nvPr>
            <p:ph idx="1"/>
          </p:nvPr>
        </p:nvSpPr>
        <p:spPr>
          <a:xfrm>
            <a:off x="514350" y="2005013"/>
            <a:ext cx="9369425" cy="6527800"/>
          </a:xfrm>
        </p:spPr>
        <p:txBody>
          <a:bodyPr>
            <a:normAutofit fontScale="55000" lnSpcReduction="20000"/>
          </a:bodyPr>
          <a:lstStyle/>
          <a:p>
            <a:pPr marL="688572" indent="-590205" fontAlgn="auto">
              <a:spcAft>
                <a:spcPts val="0"/>
              </a:spcAft>
              <a:buFont typeface="Wingdings 2"/>
              <a:buChar char=""/>
              <a:defRPr/>
            </a:pPr>
            <a:r>
              <a:rPr lang="es-ES" dirty="0" smtClean="0"/>
              <a:t> Parque nacional de </a:t>
            </a:r>
            <a:r>
              <a:rPr lang="es-ES" dirty="0" err="1" smtClean="0"/>
              <a:t>Ordesa</a:t>
            </a:r>
            <a:r>
              <a:rPr lang="es-ES" dirty="0" smtClean="0"/>
              <a:t> y Monte Perdido está ubicado en el Pirineo oscense, íntegramente en la comarca del </a:t>
            </a:r>
            <a:r>
              <a:rPr lang="es-ES" dirty="0" err="1" smtClean="0"/>
              <a:t>Sobrarbe</a:t>
            </a:r>
            <a:r>
              <a:rPr lang="es-ES" dirty="0" smtClean="0"/>
              <a:t>, Aragón (España). Se reparte entre los términos municipales de Bielsa, </a:t>
            </a:r>
            <a:r>
              <a:rPr lang="es-ES" dirty="0" err="1" smtClean="0"/>
              <a:t>Fanlo</a:t>
            </a:r>
            <a:r>
              <a:rPr lang="es-ES" dirty="0" smtClean="0"/>
              <a:t>, Puértolas, Tella-Sin, </a:t>
            </a:r>
            <a:r>
              <a:rPr lang="es-ES" dirty="0" err="1" smtClean="0"/>
              <a:t>Torla-Ordesa</a:t>
            </a:r>
            <a:r>
              <a:rPr lang="es-ES" dirty="0" smtClean="0"/>
              <a:t> y Broto.</a:t>
            </a:r>
          </a:p>
          <a:p>
            <a:pPr marL="688572" indent="-590205" fontAlgn="auto">
              <a:spcAft>
                <a:spcPts val="0"/>
              </a:spcAft>
              <a:buFont typeface="Wingdings 2"/>
              <a:buChar char=""/>
              <a:defRPr/>
            </a:pPr>
            <a:endParaRPr lang="es-ES" dirty="0" smtClean="0"/>
          </a:p>
          <a:p>
            <a:pPr marL="688572" indent="-590205" fontAlgn="auto">
              <a:spcAft>
                <a:spcPts val="0"/>
              </a:spcAft>
              <a:buFont typeface="Wingdings 2"/>
              <a:buChar char=""/>
              <a:defRPr/>
            </a:pPr>
            <a:r>
              <a:rPr lang="es-ES" dirty="0" smtClean="0"/>
              <a:t>Es el segundo parque nacional más antiguo de España y el que más de Aragón, tras ser declarado el 16 de agosto de 1918 mediante el Real Decreto 16-08-1918 con el nombre de Valle de </a:t>
            </a:r>
            <a:r>
              <a:rPr lang="es-ES" dirty="0" err="1" smtClean="0"/>
              <a:t>Ordesa</a:t>
            </a:r>
            <a:r>
              <a:rPr lang="es-ES" dirty="0" smtClean="0"/>
              <a:t>.</a:t>
            </a:r>
          </a:p>
          <a:p>
            <a:pPr marL="688572" indent="-590205" fontAlgn="auto">
              <a:spcAft>
                <a:spcPts val="0"/>
              </a:spcAft>
              <a:buFont typeface="Wingdings 2"/>
              <a:buChar char=""/>
              <a:defRPr/>
            </a:pPr>
            <a:r>
              <a:rPr lang="es-ES" dirty="0" smtClean="0"/>
              <a:t>El 13 de julio de 1982, con la ley 52/1982 el Parque se amplió y se reclasificó bajo el nombre actual.</a:t>
            </a:r>
          </a:p>
          <a:p>
            <a:pPr marL="688572" indent="-590205" fontAlgn="auto">
              <a:spcAft>
                <a:spcPts val="0"/>
              </a:spcAft>
              <a:buFont typeface="Wingdings 2"/>
              <a:buChar char=""/>
              <a:defRPr/>
            </a:pPr>
            <a:r>
              <a:rPr lang="es-ES" dirty="0" smtClean="0"/>
              <a:t>Actualmente el parque goza de diferentes figuras de protección aparte del de Parque Nacional, en 1977 se declaró Reserva de la Biosfera, en 1988 Zona de Especial Protección para las Aves y en 1997 se convirtió en Patrimonio de la Humanidad por la Unesco. Es también Lugar de Importancia Comunitaria.</a:t>
            </a:r>
            <a:endParaRPr lang="es-AR" dirty="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9675" y="2700338"/>
            <a:ext cx="504983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9542" y="180082"/>
            <a:ext cx="14031754" cy="1440160"/>
          </a:xfrm>
        </p:spPr>
        <p:txBody>
          <a:bodyPr/>
          <a:lstStyle/>
          <a:p>
            <a:pPr marL="744782" indent="0" algn="ctr" fontAlgn="auto">
              <a:spcAft>
                <a:spcPts val="0"/>
              </a:spcAft>
              <a:defRPr/>
            </a:pPr>
            <a:r>
              <a:rPr lang="es-ES" dirty="0" smtClean="0">
                <a:solidFill>
                  <a:schemeClr val="accent1">
                    <a:tint val="83000"/>
                    <a:satMod val="150000"/>
                  </a:schemeClr>
                </a:solidFill>
              </a:rPr>
              <a:t>DESCRIPCIÓN</a:t>
            </a:r>
            <a:endParaRPr lang="es-AR" dirty="0">
              <a:solidFill>
                <a:schemeClr val="accent1">
                  <a:tint val="83000"/>
                  <a:satMod val="150000"/>
                </a:schemeClr>
              </a:solidFill>
            </a:endParaRPr>
          </a:p>
        </p:txBody>
      </p:sp>
      <p:sp>
        <p:nvSpPr>
          <p:cNvPr id="15362" name="2 Marcador de contenido"/>
          <p:cNvSpPr>
            <a:spLocks noGrp="1"/>
          </p:cNvSpPr>
          <p:nvPr>
            <p:ph idx="1"/>
          </p:nvPr>
        </p:nvSpPr>
        <p:spPr>
          <a:xfrm>
            <a:off x="428625" y="1760538"/>
            <a:ext cx="14855825" cy="6804025"/>
          </a:xfrm>
        </p:spPr>
        <p:txBody>
          <a:bodyPr/>
          <a:lstStyle/>
          <a:p>
            <a:r>
              <a:rPr lang="es-ES" altLang="es-ES" sz="1700" smtClean="0"/>
              <a:t>Cuatro valles  y un macizo montañoso central, conforman el Parque nacional de Ordesa  y Monte Perdido.</a:t>
            </a:r>
          </a:p>
          <a:p>
            <a:endParaRPr lang="es-ES" altLang="es-ES" sz="1700" smtClean="0"/>
          </a:p>
          <a:p>
            <a:r>
              <a:rPr lang="es-ES" altLang="es-ES" sz="1700" smtClean="0"/>
              <a:t>La perdiz nival, el quebrantahuesos o la endémica rana pirenaica son algunos de los representantes vivos de un parque nacional propio de las montañas con rocas de origen sedimentario -calizas principalmente-.</a:t>
            </a:r>
          </a:p>
          <a:p>
            <a:endParaRPr lang="es-ES" altLang="es-ES" sz="1700" smtClean="0"/>
          </a:p>
          <a:p>
            <a:r>
              <a:rPr lang="es-ES" altLang="es-ES" sz="1700" smtClean="0"/>
              <a:t>Algunos lugares de alta montaña son muy emblemáticos, como en el caso de la Brecha de Rolando, puerta natural a 2.800 m. de altitud que abre las fronteras con el Parque Nacional de los Pirineos en Francia. Nieve, glaciares, bosques de hayas y abetos, cascadas en el fondo de los valles y desiertos de altura componen estos paisajes. Escenarios de montaña que son el destino de miles de excursionistas y montañeros que siguen el camino emprendido hace dos siglos por los primeros  pirineístas , en el respeto hacia la naturaleza a través de su conocimiento.</a:t>
            </a:r>
          </a:p>
          <a:p>
            <a:r>
              <a:rPr lang="es-ES" altLang="es-ES" sz="1700" b="1" smtClean="0"/>
              <a:t>Ficha técnica :</a:t>
            </a:r>
          </a:p>
          <a:p>
            <a:r>
              <a:rPr lang="es-ES" altLang="es-ES" sz="1700" smtClean="0"/>
              <a:t>Declaración: 16 de agosto de 1918 </a:t>
            </a:r>
          </a:p>
          <a:p>
            <a:r>
              <a:rPr lang="es-ES" altLang="es-ES" sz="1700" smtClean="0"/>
              <a:t>Reclasificación y ampliación: Ley 52/1982 de 13 de julio </a:t>
            </a:r>
          </a:p>
          <a:p>
            <a:r>
              <a:rPr lang="es-ES" altLang="es-ES" sz="1700" smtClean="0"/>
              <a:t>Instrumentos jurídicos: Real Decreto 409/95 de aprobación del PRUG </a:t>
            </a:r>
          </a:p>
          <a:p>
            <a:r>
              <a:rPr lang="es-ES" altLang="es-ES" sz="1700" smtClean="0"/>
              <a:t>Superficie del Parque: 15.608 hectáreas </a:t>
            </a:r>
          </a:p>
          <a:p>
            <a:r>
              <a:rPr lang="es-ES" altLang="es-ES" sz="1700" smtClean="0"/>
              <a:t>Comunidad Autónoma: Aragón </a:t>
            </a:r>
          </a:p>
          <a:p>
            <a:r>
              <a:rPr lang="es-ES" altLang="es-ES" sz="1700" smtClean="0"/>
              <a:t>Provincia: Huesca </a:t>
            </a:r>
          </a:p>
          <a:p>
            <a:r>
              <a:rPr lang="es-ES" altLang="es-ES" sz="1700" smtClean="0"/>
              <a:t>Coordenadas: longitud: 3º 35' - 3º 50' </a:t>
            </a:r>
          </a:p>
          <a:p>
            <a:r>
              <a:rPr lang="es-ES" altLang="es-ES" sz="1700" smtClean="0"/>
              <a:t>Redes supranacionales: Reserva de la Biosfera (1977). </a:t>
            </a:r>
          </a:p>
          <a:p>
            <a:r>
              <a:rPr lang="es-ES" altLang="es-ES" sz="1700" smtClean="0"/>
              <a:t>Diploma del Consejo de Europa a la Conservación (1988, 1993, 1998). Patrimonio Mundial de la UNESCO (1997).</a:t>
            </a:r>
          </a:p>
          <a:p>
            <a:r>
              <a:rPr lang="es-ES" altLang="es-ES" sz="1700" smtClean="0"/>
              <a:t>ZEPA (1988).</a:t>
            </a:r>
          </a:p>
          <a:p>
            <a:r>
              <a:rPr lang="es-ES" altLang="es-ES" sz="1700" smtClean="0"/>
              <a:t>Carta de cooperación entre el Parque Nacional de Ordesa y Monte Perdido y el Parc National des Pyrénées en Francia</a:t>
            </a:r>
            <a:endParaRPr lang="es-AR" altLang="es-ES" sz="1700" smtClean="0"/>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4138" y="4816475"/>
            <a:ext cx="25114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2650" y="468114"/>
            <a:ext cx="13928645" cy="1080120"/>
          </a:xfrm>
        </p:spPr>
        <p:txBody>
          <a:bodyPr>
            <a:normAutofit fontScale="90000"/>
          </a:bodyPr>
          <a:lstStyle/>
          <a:p>
            <a:pPr marL="744782" indent="0" algn="ctr" fontAlgn="auto">
              <a:spcAft>
                <a:spcPts val="0"/>
              </a:spcAft>
              <a:defRPr/>
            </a:pPr>
            <a:r>
              <a:rPr lang="es-ES" dirty="0" smtClean="0">
                <a:solidFill>
                  <a:schemeClr val="accent1">
                    <a:tint val="83000"/>
                    <a:satMod val="150000"/>
                  </a:schemeClr>
                </a:solidFill>
              </a:rPr>
              <a:t>Imágenes del parque </a:t>
            </a:r>
            <a:endParaRPr lang="es-AR" dirty="0">
              <a:solidFill>
                <a:schemeClr val="accent1">
                  <a:tint val="83000"/>
                  <a:satMod val="150000"/>
                </a:schemeClr>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4138" y="5221288"/>
            <a:ext cx="4932362"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5067300"/>
            <a:ext cx="57531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4850" y="1538288"/>
            <a:ext cx="53848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550" y="1620838"/>
            <a:ext cx="5176838"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744782" indent="0" fontAlgn="auto">
              <a:spcAft>
                <a:spcPts val="0"/>
              </a:spcAft>
              <a:defRPr/>
            </a:pPr>
            <a:r>
              <a:rPr lang="es-ES" dirty="0" smtClean="0">
                <a:solidFill>
                  <a:schemeClr val="accent1">
                    <a:tint val="83000"/>
                    <a:satMod val="150000"/>
                  </a:schemeClr>
                </a:solidFill>
              </a:rPr>
              <a:t>CLIMA</a:t>
            </a:r>
            <a:endParaRPr lang="es-AR" dirty="0">
              <a:solidFill>
                <a:schemeClr val="accent1">
                  <a:tint val="83000"/>
                  <a:satMod val="150000"/>
                </a:schemeClr>
              </a:solidFill>
            </a:endParaRPr>
          </a:p>
        </p:txBody>
      </p:sp>
      <p:sp>
        <p:nvSpPr>
          <p:cNvPr id="16386" name="2 Marcador de contenido"/>
          <p:cNvSpPr>
            <a:spLocks noGrp="1"/>
          </p:cNvSpPr>
          <p:nvPr>
            <p:ph idx="1"/>
          </p:nvPr>
        </p:nvSpPr>
        <p:spPr>
          <a:xfrm>
            <a:off x="811213" y="2484438"/>
            <a:ext cx="14031912" cy="6000750"/>
          </a:xfrm>
          <a:solidFill>
            <a:schemeClr val="bg2"/>
          </a:solidFill>
        </p:spPr>
        <p:txBody>
          <a:bodyPr/>
          <a:lstStyle/>
          <a:p>
            <a:pPr marL="0" indent="0">
              <a:buFont typeface="Wingdings 2" panose="05020102010507070707" pitchFamily="18" charset="2"/>
              <a:buNone/>
            </a:pPr>
            <a:r>
              <a:rPr lang="es-ES" altLang="es-ES" sz="3600" smtClean="0">
                <a:solidFill>
                  <a:schemeClr val="tx2"/>
                </a:solidFill>
                <a:latin typeface="Arial" panose="020B0604020202020204" pitchFamily="34" charset="0"/>
              </a:rPr>
              <a:t>En general el clima es típicamente pirenaico, si bien la diferencia de altitud que va desde los 750 metros en la entrada del Cañón de Añisclo hasta los 3355 metros del Monte Perdido y la orientación original de cada valle, hace que exista una enorme variedad climática que ha de destacar: las grandes variaciones de humedad y temperatura entre el día y la noche. Inversiones térmicas que se reflejan en él la distribución de los pisos de vegetación. Régimen variable de los vientos de valle y montaña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marL="744782" indent="0" fontAlgn="auto">
              <a:spcAft>
                <a:spcPts val="0"/>
              </a:spcAft>
              <a:defRPr/>
            </a:pPr>
            <a:r>
              <a:rPr lang="es-ES" dirty="0" smtClean="0">
                <a:solidFill>
                  <a:schemeClr val="accent1">
                    <a:tint val="83000"/>
                    <a:satMod val="150000"/>
                  </a:schemeClr>
                </a:solidFill>
              </a:rPr>
              <a:t>FAUNA Y FLORA </a:t>
            </a:r>
            <a:endParaRPr lang="es-AR" dirty="0">
              <a:solidFill>
                <a:schemeClr val="accent1">
                  <a:tint val="83000"/>
                  <a:satMod val="150000"/>
                </a:schemeClr>
              </a:solidFill>
            </a:endParaRPr>
          </a:p>
        </p:txBody>
      </p:sp>
      <p:sp>
        <p:nvSpPr>
          <p:cNvPr id="9" name="8 Marcador de contenido"/>
          <p:cNvSpPr>
            <a:spLocks noGrp="1"/>
          </p:cNvSpPr>
          <p:nvPr>
            <p:ph idx="1"/>
          </p:nvPr>
        </p:nvSpPr>
        <p:spPr>
          <a:xfrm>
            <a:off x="779463" y="2471738"/>
            <a:ext cx="14073187" cy="6132512"/>
          </a:xfrm>
        </p:spPr>
        <p:txBody>
          <a:bodyPr>
            <a:normAutofit fontScale="55000" lnSpcReduction="20000"/>
          </a:bodyPr>
          <a:lstStyle/>
          <a:p>
            <a:pPr marL="688572" indent="-590205" fontAlgn="auto">
              <a:spcAft>
                <a:spcPts val="0"/>
              </a:spcAft>
              <a:buFont typeface="Wingdings 2"/>
              <a:buChar char=""/>
              <a:defRPr/>
            </a:pPr>
            <a:r>
              <a:rPr lang="es-ES" dirty="0" smtClean="0"/>
              <a:t>Este Parque Nacional conforma cuatro Valles de origen glaciar: </a:t>
            </a:r>
            <a:r>
              <a:rPr lang="es-ES" dirty="0" err="1" smtClean="0"/>
              <a:t>Ordesa</a:t>
            </a:r>
            <a:r>
              <a:rPr lang="es-ES" dirty="0" smtClean="0"/>
              <a:t>, </a:t>
            </a:r>
            <a:r>
              <a:rPr lang="es-ES" dirty="0" err="1" smtClean="0"/>
              <a:t>Añisclo</a:t>
            </a:r>
            <a:r>
              <a:rPr lang="es-ES" dirty="0" smtClean="0"/>
              <a:t>, </a:t>
            </a:r>
            <a:r>
              <a:rPr lang="es-ES" dirty="0" err="1" smtClean="0"/>
              <a:t>Pineta</a:t>
            </a:r>
            <a:r>
              <a:rPr lang="es-ES" dirty="0" smtClean="0"/>
              <a:t> y </a:t>
            </a:r>
            <a:r>
              <a:rPr lang="es-ES" dirty="0" err="1" smtClean="0"/>
              <a:t>Escuaín</a:t>
            </a:r>
            <a:r>
              <a:rPr lang="es-ES" dirty="0" smtClean="0"/>
              <a:t> en torno al Macizo de Monte Perdido.</a:t>
            </a:r>
          </a:p>
          <a:p>
            <a:pPr marL="688572" indent="-590205" fontAlgn="auto">
              <a:spcAft>
                <a:spcPts val="0"/>
              </a:spcAft>
              <a:buFont typeface="Wingdings 2"/>
              <a:buChar char=""/>
              <a:defRPr/>
            </a:pPr>
            <a:r>
              <a:rPr lang="es-ES" dirty="0" smtClean="0"/>
              <a:t>Su fauna es muy rica en especie, estando algunas de ellas en peligro de </a:t>
            </a:r>
            <a:r>
              <a:rPr lang="es-ES" dirty="0" err="1" smtClean="0"/>
              <a:t>extinción,algunos</a:t>
            </a:r>
            <a:r>
              <a:rPr lang="es-ES" dirty="0" smtClean="0"/>
              <a:t> ejemplos de animales que te puedes encontrar en el parque : Quebrantahuesos, águila Real, Urogallo, Perdiz </a:t>
            </a:r>
            <a:r>
              <a:rPr lang="es-ES" dirty="0" err="1" smtClean="0"/>
              <a:t>nival</a:t>
            </a:r>
            <a:r>
              <a:rPr lang="es-ES" dirty="0" smtClean="0"/>
              <a:t>, Acentor Alpino, Alcotán, Alondra común, Azor, Búho Real, Camachuelo, Desmán de los Pirineos, Estornino negro, Gavilán, Halcón Peregrino, Jabalí, Lechuza común, lirón careto, Marmota, Mirlo Común, etc... </a:t>
            </a:r>
          </a:p>
          <a:p>
            <a:pPr marL="688572" indent="-590205" fontAlgn="auto">
              <a:spcAft>
                <a:spcPts val="0"/>
              </a:spcAft>
              <a:buFont typeface="Wingdings 2"/>
              <a:buChar char=""/>
              <a:defRPr/>
            </a:pPr>
            <a:r>
              <a:rPr lang="es-ES" dirty="0" smtClean="0"/>
              <a:t>un sinfín de especies que harán las delicias de todos los visitantes.</a:t>
            </a:r>
          </a:p>
          <a:p>
            <a:pPr marL="688572" indent="-590205" fontAlgn="auto">
              <a:spcAft>
                <a:spcPts val="0"/>
              </a:spcAft>
              <a:buFont typeface="Wingdings 2"/>
              <a:buChar char=""/>
              <a:defRPr/>
            </a:pPr>
            <a:endParaRPr lang="es-ES" dirty="0" smtClean="0"/>
          </a:p>
          <a:p>
            <a:pPr marL="688572" indent="-590205" fontAlgn="auto">
              <a:spcAft>
                <a:spcPts val="0"/>
              </a:spcAft>
              <a:buFont typeface="Wingdings 2"/>
              <a:buChar char=""/>
              <a:defRPr/>
            </a:pPr>
            <a:r>
              <a:rPr lang="es-ES" dirty="0" smtClean="0"/>
              <a:t>La flora esta representada por espesos bosques de pinos silvestres, abetos y hayas, estando las partes más altas cubiertas de pino negro y praderas; en las riberas sauces, abedules, fresnos,... y multitud d especies florales, entre las que destaca el edelweiss, y otras muy variadas como, arándano, arce, brecina, cardo, cerezo, clavel rastrero, </a:t>
            </a:r>
            <a:r>
              <a:rPr lang="es-ES" dirty="0" err="1" smtClean="0"/>
              <a:t>dianto</a:t>
            </a:r>
            <a:r>
              <a:rPr lang="es-ES" dirty="0" smtClean="0"/>
              <a:t>, endrino, </a:t>
            </a:r>
            <a:r>
              <a:rPr lang="es-ES" dirty="0" err="1" smtClean="0"/>
              <a:t>escorbón</a:t>
            </a:r>
            <a:r>
              <a:rPr lang="es-ES" dirty="0" smtClean="0"/>
              <a:t>, frambuesa, helechos, </a:t>
            </a:r>
            <a:r>
              <a:rPr lang="es-ES" dirty="0" err="1" smtClean="0"/>
              <a:t>jurinea</a:t>
            </a:r>
            <a:r>
              <a:rPr lang="es-ES" dirty="0" smtClean="0"/>
              <a:t>, malva, rododendro, sauce, violeta, etc...</a:t>
            </a:r>
            <a:endParaRPr lang="es-A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9542" y="351086"/>
            <a:ext cx="14031754" cy="1836230"/>
          </a:xfrm>
        </p:spPr>
        <p:txBody>
          <a:bodyPr/>
          <a:lstStyle/>
          <a:p>
            <a:pPr marL="744782" indent="0" fontAlgn="auto">
              <a:spcAft>
                <a:spcPts val="0"/>
              </a:spcAft>
              <a:defRPr/>
            </a:pPr>
            <a:r>
              <a:rPr lang="es-ES" dirty="0" smtClean="0">
                <a:solidFill>
                  <a:schemeClr val="accent1">
                    <a:tint val="83000"/>
                    <a:satMod val="150000"/>
                  </a:schemeClr>
                </a:solidFill>
              </a:rPr>
              <a:t>Imágenes de la flora </a:t>
            </a:r>
            <a:endParaRPr lang="es-AR" dirty="0">
              <a:solidFill>
                <a:schemeClr val="accent1">
                  <a:tint val="83000"/>
                  <a:satMod val="150000"/>
                </a:schemeClr>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863725"/>
            <a:ext cx="12455525" cy="700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0683" y="468114"/>
            <a:ext cx="13681520" cy="1836230"/>
          </a:xfrm>
        </p:spPr>
        <p:txBody>
          <a:bodyPr/>
          <a:lstStyle/>
          <a:p>
            <a:pPr marL="744782" indent="0" algn="ctr" fontAlgn="auto">
              <a:spcAft>
                <a:spcPts val="0"/>
              </a:spcAft>
              <a:defRPr/>
            </a:pPr>
            <a:r>
              <a:rPr lang="es-ES" dirty="0" smtClean="0">
                <a:solidFill>
                  <a:schemeClr val="accent1">
                    <a:tint val="83000"/>
                    <a:satMod val="150000"/>
                  </a:schemeClr>
                </a:solidFill>
              </a:rPr>
              <a:t>TURISMO</a:t>
            </a:r>
            <a:endParaRPr lang="es-AR" dirty="0">
              <a:solidFill>
                <a:schemeClr val="accent1">
                  <a:tint val="83000"/>
                  <a:satMod val="150000"/>
                </a:schemeClr>
              </a:solidFill>
            </a:endParaRPr>
          </a:p>
        </p:txBody>
      </p:sp>
      <p:sp>
        <p:nvSpPr>
          <p:cNvPr id="3" name="2 Marcador de contenido"/>
          <p:cNvSpPr>
            <a:spLocks noGrp="1"/>
          </p:cNvSpPr>
          <p:nvPr>
            <p:ph idx="1"/>
          </p:nvPr>
        </p:nvSpPr>
        <p:spPr>
          <a:xfrm>
            <a:off x="779463" y="2471738"/>
            <a:ext cx="14031912" cy="6000750"/>
          </a:xfrm>
        </p:spPr>
        <p:txBody>
          <a:bodyPr>
            <a:normAutofit fontScale="47500" lnSpcReduction="20000"/>
          </a:bodyPr>
          <a:lstStyle/>
          <a:p>
            <a:pPr marL="98367" indent="0" fontAlgn="auto">
              <a:spcAft>
                <a:spcPts val="0"/>
              </a:spcAft>
              <a:buFont typeface="Wingdings 2"/>
              <a:buNone/>
              <a:defRPr/>
            </a:pPr>
            <a:r>
              <a:rPr lang="es-ES" dirty="0" smtClean="0"/>
              <a:t>    </a:t>
            </a:r>
          </a:p>
          <a:p>
            <a:pPr marL="688572" indent="-590205" fontAlgn="auto">
              <a:spcAft>
                <a:spcPts val="0"/>
              </a:spcAft>
              <a:buFont typeface="Wingdings 2"/>
              <a:buChar char=""/>
              <a:defRPr/>
            </a:pPr>
            <a:r>
              <a:rPr lang="es-ES" dirty="0" smtClean="0"/>
              <a:t>La afluencia turística, con algo más de 600.000 visitantes anuales, se concentra esencialmente en </a:t>
            </a:r>
            <a:r>
              <a:rPr lang="es-ES" dirty="0" err="1" smtClean="0"/>
              <a:t>Torla</a:t>
            </a:r>
            <a:r>
              <a:rPr lang="es-ES" dirty="0" smtClean="0"/>
              <a:t>, puerta del valle de </a:t>
            </a:r>
            <a:r>
              <a:rPr lang="es-ES" dirty="0" err="1" smtClean="0"/>
              <a:t>Ordesa</a:t>
            </a:r>
            <a:r>
              <a:rPr lang="es-ES" dirty="0" smtClean="0"/>
              <a:t>. Uno de los mayores problemas que presenta la gestión de este Parque Nacional es la concentración de visitas en los meses estivales, especialmente evidente en el valle de </a:t>
            </a:r>
            <a:r>
              <a:rPr lang="es-ES" dirty="0" err="1" smtClean="0"/>
              <a:t>Ordesa</a:t>
            </a:r>
            <a:r>
              <a:rPr lang="es-ES" dirty="0" smtClean="0"/>
              <a:t>, con cerca de 63.000 personas en julio, 87.000 en agosto y 31.000 en septiembre.</a:t>
            </a:r>
          </a:p>
          <a:p>
            <a:pPr marL="688572" indent="-590205" fontAlgn="auto">
              <a:spcAft>
                <a:spcPts val="0"/>
              </a:spcAft>
              <a:buFont typeface="Wingdings 2"/>
              <a:buChar char=""/>
              <a:defRPr/>
            </a:pPr>
            <a:endParaRPr lang="es-ES" dirty="0" smtClean="0"/>
          </a:p>
          <a:p>
            <a:pPr marL="688572" indent="-590205" fontAlgn="auto">
              <a:spcAft>
                <a:spcPts val="0"/>
              </a:spcAft>
              <a:buFont typeface="Wingdings 2"/>
              <a:buChar char=""/>
              <a:defRPr/>
            </a:pPr>
            <a:r>
              <a:rPr lang="es-ES" dirty="0" smtClean="0"/>
              <a:t>La concentración de personas y, sobre todo, la de vehículos (con más de 480 turismos y 10 autocares diarios) ocasionaba, años atrás, multitud de problemas en el estado de conservación del parque y en la propia seguridad de los visitantes.</a:t>
            </a:r>
          </a:p>
          <a:p>
            <a:pPr marL="688572" indent="-590205" fontAlgn="auto">
              <a:spcAft>
                <a:spcPts val="0"/>
              </a:spcAft>
              <a:buFont typeface="Wingdings 2"/>
              <a:buChar char=""/>
              <a:defRPr/>
            </a:pPr>
            <a:r>
              <a:rPr lang="es-ES" dirty="0" smtClean="0"/>
              <a:t>Por ello, el Ministerio de Medio Ambiente puso en marcha durante 1998 el Plan de Accesos de Visitantes al Valle de </a:t>
            </a:r>
            <a:r>
              <a:rPr lang="es-ES" dirty="0" err="1" smtClean="0"/>
              <a:t>Ordesa</a:t>
            </a:r>
            <a:r>
              <a:rPr lang="es-ES" dirty="0" smtClean="0"/>
              <a:t> con tres objetivos:  </a:t>
            </a:r>
          </a:p>
          <a:p>
            <a:pPr marL="688572" indent="-590205" fontAlgn="auto">
              <a:spcAft>
                <a:spcPts val="0"/>
              </a:spcAft>
              <a:buFont typeface="Wingdings 2"/>
              <a:buChar char=""/>
              <a:defRPr/>
            </a:pPr>
            <a:r>
              <a:rPr lang="es-ES" dirty="0" smtClean="0"/>
              <a:t>· Mejorar la calidad de la visita del valle de </a:t>
            </a:r>
            <a:r>
              <a:rPr lang="es-ES" dirty="0" err="1" smtClean="0"/>
              <a:t>Ordesa</a:t>
            </a:r>
            <a:r>
              <a:rPr lang="es-ES" dirty="0" smtClean="0"/>
              <a:t> .</a:t>
            </a:r>
          </a:p>
          <a:p>
            <a:pPr marL="688572" indent="-590205" fontAlgn="auto">
              <a:spcAft>
                <a:spcPts val="0"/>
              </a:spcAft>
              <a:buFont typeface="Wingdings 2"/>
              <a:buChar char=""/>
              <a:defRPr/>
            </a:pPr>
            <a:r>
              <a:rPr lang="es-ES" dirty="0" smtClean="0"/>
              <a:t>· Disminuir los impactos producidos por los vehículos en el valle de </a:t>
            </a:r>
            <a:r>
              <a:rPr lang="es-ES" dirty="0" err="1" smtClean="0"/>
              <a:t>Ordesa</a:t>
            </a:r>
            <a:r>
              <a:rPr lang="es-ES" dirty="0" smtClean="0"/>
              <a:t>.</a:t>
            </a:r>
          </a:p>
          <a:p>
            <a:pPr marL="688572" indent="-590205" fontAlgn="auto">
              <a:spcAft>
                <a:spcPts val="0"/>
              </a:spcAft>
              <a:buFont typeface="Wingdings 2"/>
              <a:buChar char=""/>
              <a:defRPr/>
            </a:pPr>
            <a:r>
              <a:rPr lang="es-ES" dirty="0" smtClean="0"/>
              <a:t>· Permitir el acceso a cualquier hora del día dentro del horario autorizado.</a:t>
            </a:r>
          </a:p>
          <a:p>
            <a:pPr marL="688572" indent="-590205" fontAlgn="auto">
              <a:spcAft>
                <a:spcPts val="0"/>
              </a:spcAft>
              <a:buFont typeface="Wingdings 2"/>
              <a:buChar char=""/>
              <a:defRPr/>
            </a:pPr>
            <a:endParaRPr lang="es-ES" dirty="0" smtClean="0"/>
          </a:p>
          <a:p>
            <a:pPr marL="688572" indent="-590205" fontAlgn="auto">
              <a:spcAft>
                <a:spcPts val="0"/>
              </a:spcAft>
              <a:buFont typeface="Wingdings 2"/>
              <a:buChar char=""/>
              <a:defRPr/>
            </a:pPr>
            <a:r>
              <a:rPr lang="es-ES" dirty="0" smtClean="0"/>
              <a:t>Dentro de este plan se ha construido un aparcamiento en </a:t>
            </a:r>
            <a:r>
              <a:rPr lang="es-ES" dirty="0" err="1" smtClean="0"/>
              <a:t>Torla</a:t>
            </a:r>
            <a:r>
              <a:rPr lang="es-ES" dirty="0" smtClean="0"/>
              <a:t>, con capacidad para 386 turismos y 17 autocares, habilitando además, autobuses que facilitan el acceso de los visitantes al valle de </a:t>
            </a:r>
            <a:r>
              <a:rPr lang="es-ES" dirty="0" err="1" smtClean="0"/>
              <a:t>Ordesa</a:t>
            </a:r>
            <a:r>
              <a:rPr lang="es-ES" dirty="0" smtClean="0"/>
              <a:t>. </a:t>
            </a:r>
          </a:p>
          <a:p>
            <a:pPr marL="688572" indent="-590205" fontAlgn="auto">
              <a:spcAft>
                <a:spcPts val="0"/>
              </a:spcAft>
              <a:buFont typeface="Wingdings 2"/>
              <a:buChar char=""/>
              <a:defRPr/>
            </a:pPr>
            <a:endParaRPr lang="es-ES" dirty="0" smtClean="0"/>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1838" y="179388"/>
            <a:ext cx="45212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475" y="179388"/>
            <a:ext cx="34559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marL="744782" indent="0" algn="ctr" fontAlgn="auto">
              <a:spcAft>
                <a:spcPts val="0"/>
              </a:spcAft>
              <a:defRPr/>
            </a:pPr>
            <a:r>
              <a:rPr lang="es-ES" dirty="0" smtClean="0">
                <a:solidFill>
                  <a:schemeClr val="accent1">
                    <a:tint val="83000"/>
                    <a:satMod val="150000"/>
                  </a:schemeClr>
                </a:solidFill>
              </a:rPr>
              <a:t>INFORMACIÓN</a:t>
            </a:r>
            <a:endParaRPr lang="es-AR" dirty="0">
              <a:solidFill>
                <a:schemeClr val="accent1">
                  <a:tint val="83000"/>
                  <a:satMod val="150000"/>
                </a:schemeClr>
              </a:solidFill>
            </a:endParaRPr>
          </a:p>
        </p:txBody>
      </p:sp>
      <p:sp>
        <p:nvSpPr>
          <p:cNvPr id="4" name="3 Marcador de contenido"/>
          <p:cNvSpPr>
            <a:spLocks noGrp="1"/>
          </p:cNvSpPr>
          <p:nvPr>
            <p:ph idx="1"/>
          </p:nvPr>
        </p:nvSpPr>
        <p:spPr>
          <a:xfrm>
            <a:off x="779463" y="2471738"/>
            <a:ext cx="14031912" cy="6000750"/>
          </a:xfrm>
        </p:spPr>
        <p:txBody>
          <a:bodyPr>
            <a:normAutofit fontScale="40000" lnSpcReduction="20000"/>
          </a:bodyPr>
          <a:lstStyle/>
          <a:p>
            <a:pPr marL="688572" indent="-590205" fontAlgn="auto">
              <a:spcAft>
                <a:spcPts val="0"/>
              </a:spcAft>
              <a:buFont typeface="Wingdings 2"/>
              <a:buChar char=""/>
              <a:defRPr/>
            </a:pPr>
            <a:r>
              <a:rPr lang="es-ES" sz="5000" b="1" dirty="0"/>
              <a:t>Información cultural</a:t>
            </a:r>
          </a:p>
          <a:p>
            <a:pPr marL="688572" indent="-590205" fontAlgn="auto">
              <a:spcAft>
                <a:spcPts val="0"/>
              </a:spcAft>
              <a:buFont typeface="Wingdings 2"/>
              <a:buChar char=""/>
              <a:defRPr/>
            </a:pPr>
            <a:endParaRPr lang="es-ES" dirty="0"/>
          </a:p>
          <a:p>
            <a:pPr marL="98367" indent="0" algn="ctr" fontAlgn="auto">
              <a:spcAft>
                <a:spcPts val="0"/>
              </a:spcAft>
              <a:buFont typeface="Wingdings 2"/>
              <a:buNone/>
              <a:defRPr/>
            </a:pPr>
            <a:r>
              <a:rPr lang="es-ES" sz="6000" dirty="0"/>
              <a:t>La historia medieval está presente en sus pueblos a través de la huella de castillos, ermitas, casas-fortaleza... que aún se conservan en parte. En los alrededores hay casas con una arquitectura típica de esta zona de la región de Aragón, con tejados de losas de </a:t>
            </a:r>
            <a:r>
              <a:rPr lang="es-ES" sz="6000" dirty="0" smtClean="0"/>
              <a:t>arenisca y paredes </a:t>
            </a:r>
            <a:r>
              <a:rPr lang="es-ES" sz="6000" dirty="0"/>
              <a:t>de piedra.</a:t>
            </a:r>
          </a:p>
          <a:p>
            <a:pPr marL="98367" indent="0" algn="ctr" fontAlgn="auto">
              <a:spcAft>
                <a:spcPts val="0"/>
              </a:spcAft>
              <a:buFont typeface="Wingdings 2"/>
              <a:buNone/>
              <a:defRPr/>
            </a:pPr>
            <a:r>
              <a:rPr lang="es-ES" sz="6000" dirty="0"/>
              <a:t> </a:t>
            </a:r>
          </a:p>
          <a:p>
            <a:pPr marL="688572" indent="-590205" fontAlgn="auto">
              <a:spcAft>
                <a:spcPts val="0"/>
              </a:spcAft>
              <a:buFont typeface="Wingdings 2"/>
              <a:buChar char=""/>
              <a:defRPr/>
            </a:pPr>
            <a:endParaRPr lang="es-ES" dirty="0"/>
          </a:p>
          <a:p>
            <a:pPr marL="688572" indent="-590205" fontAlgn="auto">
              <a:spcAft>
                <a:spcPts val="0"/>
              </a:spcAft>
              <a:buFont typeface="Wingdings 2"/>
              <a:buChar char=""/>
              <a:defRPr/>
            </a:pPr>
            <a:r>
              <a:rPr lang="es-ES" sz="5000" b="1" dirty="0"/>
              <a:t>Información medioambiental</a:t>
            </a:r>
          </a:p>
          <a:p>
            <a:pPr marL="688572" indent="-590205" fontAlgn="auto">
              <a:spcAft>
                <a:spcPts val="0"/>
              </a:spcAft>
              <a:buFont typeface="Wingdings 2"/>
              <a:buChar char=""/>
              <a:defRPr/>
            </a:pPr>
            <a:endParaRPr lang="es-ES" dirty="0"/>
          </a:p>
          <a:p>
            <a:pPr marL="98367" indent="0" algn="ctr" fontAlgn="auto">
              <a:spcAft>
                <a:spcPts val="0"/>
              </a:spcAft>
              <a:buFont typeface="Wingdings 2"/>
              <a:buNone/>
              <a:defRPr/>
            </a:pPr>
            <a:r>
              <a:rPr lang="es-ES" sz="5000" dirty="0"/>
              <a:t>Es un paraje de alta montaña que presenta una orografía extremadamente quebrada, formada por profundos cañones y mesetas elevadas. Sus zonas altas, de extrema aridez, contrasta con sus verdes valles cubiertos por bosques y prados y donde el agua atraviesa cañones y barrancos en forma de cascadas. El Parque participa activamente en el plan de recuperación del ave quebrantahuesos, con áreas de alimentación suplementaria en el sector de </a:t>
            </a:r>
            <a:r>
              <a:rPr lang="es-ES" sz="5000" dirty="0" err="1"/>
              <a:t>Escuaín</a:t>
            </a:r>
            <a:r>
              <a:rPr lang="es-ES" sz="5000" dirty="0" smtClean="0"/>
              <a:t>. </a:t>
            </a:r>
            <a:endParaRPr lang="es-ES" sz="5000" dirty="0"/>
          </a:p>
          <a:p>
            <a:pPr marL="688572" indent="-590205" algn="ctr" fontAlgn="auto">
              <a:spcAft>
                <a:spcPts val="0"/>
              </a:spcAft>
              <a:buFont typeface="Wingdings 2"/>
              <a:buChar char=""/>
              <a:defRPr/>
            </a:pPr>
            <a:endParaRPr lang="es-ES" sz="5000" dirty="0"/>
          </a:p>
          <a:p>
            <a:pPr marL="688572" indent="-590205" fontAlgn="auto">
              <a:spcAft>
                <a:spcPts val="0"/>
              </a:spcAft>
              <a:buFont typeface="Wingdings 2"/>
              <a:buChar char=""/>
              <a:defRPr/>
            </a:pPr>
            <a:r>
              <a:rPr lang="es-ES" sz="5000" b="1" dirty="0"/>
              <a:t>Información visitas</a:t>
            </a:r>
          </a:p>
          <a:p>
            <a:pPr marL="688572" indent="-590205" fontAlgn="auto">
              <a:spcAft>
                <a:spcPts val="0"/>
              </a:spcAft>
              <a:buFont typeface="Wingdings 2"/>
              <a:buChar char=""/>
              <a:defRPr/>
            </a:pPr>
            <a:endParaRPr lang="es-ES" dirty="0"/>
          </a:p>
          <a:p>
            <a:pPr marL="98367" indent="0" algn="ctr" fontAlgn="auto">
              <a:spcAft>
                <a:spcPts val="0"/>
              </a:spcAft>
              <a:buFont typeface="Wingdings 2"/>
              <a:buNone/>
              <a:defRPr/>
            </a:pPr>
            <a:r>
              <a:rPr lang="es-ES" sz="5000" dirty="0"/>
              <a:t>La entrada al Parque es libre y dependiendo de la zona que se desea conocer, el acceso deberá realizarse desde Escalona, </a:t>
            </a:r>
            <a:r>
              <a:rPr lang="es-ES" sz="5000" dirty="0" err="1"/>
              <a:t>Torla</a:t>
            </a:r>
            <a:r>
              <a:rPr lang="es-ES" sz="5000" dirty="0"/>
              <a:t>, </a:t>
            </a:r>
            <a:r>
              <a:rPr lang="es-ES" sz="5000" dirty="0" err="1"/>
              <a:t>Escuaín</a:t>
            </a:r>
            <a:r>
              <a:rPr lang="es-ES" sz="5000" dirty="0"/>
              <a:t>, Tella o Bielsa.</a:t>
            </a:r>
            <a:endParaRPr lang="es-AR" sz="5000" dirty="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0"/>
            <a:ext cx="331628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5075" y="468313"/>
            <a:ext cx="38354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177</TotalTime>
  <Words>1145</Words>
  <Application>Microsoft Office PowerPoint</Application>
  <PresentationFormat>Personalizado</PresentationFormat>
  <Paragraphs>60</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Century Gothic</vt:lpstr>
      <vt:lpstr>Verdana</vt:lpstr>
      <vt:lpstr>Wingdings 2</vt:lpstr>
      <vt:lpstr>Brío</vt:lpstr>
      <vt:lpstr>PARQUE NACIONAL DE ORDESA Y MONTE PERDIDO </vt:lpstr>
      <vt:lpstr>DESCRIPCIÓN</vt:lpstr>
      <vt:lpstr>DESCRIPCIÓN</vt:lpstr>
      <vt:lpstr>Imágenes del parque </vt:lpstr>
      <vt:lpstr>CLIMA</vt:lpstr>
      <vt:lpstr>FAUNA Y FLORA </vt:lpstr>
      <vt:lpstr>Imágenes de la flora </vt:lpstr>
      <vt:lpstr>TURISMO</vt:lpstr>
      <vt:lpstr>INFORMACIÓN</vt:lpstr>
      <vt:lpstr>Plano del parque </vt:lpstr>
    </vt:vector>
  </TitlesOfParts>
  <Company>BlueDeep 2010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PARQUE NACIONAL DE ORDESA Y MONTE PERDIDO</dc:title>
  <dc:creator>BlueDeep</dc:creator>
  <cp:lastModifiedBy>Mike Aijón Oliva</cp:lastModifiedBy>
  <cp:revision>21</cp:revision>
  <dcterms:created xsi:type="dcterms:W3CDTF">2015-11-09T19:26:29Z</dcterms:created>
  <dcterms:modified xsi:type="dcterms:W3CDTF">2016-03-07T17:08:26Z</dcterms:modified>
</cp:coreProperties>
</file>