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0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44" d="100"/>
          <a:sy n="44" d="100"/>
        </p:scale>
        <p:origin x="-126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A8252-829F-4CCF-A229-E4B2004C333C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9B9BA6-FB4F-41D3-8B10-4783B6AC21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F35D5-8A17-40F7-8608-76B714C823C2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E8CE0-A39C-4D4B-92BF-50F47090D07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E8CE0-A39C-4D4B-92BF-50F47090D07F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E8CE0-A39C-4D4B-92BF-50F47090D07F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205F-C0E0-43EE-8482-BE8CFBF4ED7F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F9F-7E37-4E7F-A6EA-182D1751CA61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0263-EE1D-4A40-9E6F-21871B8E0062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C111-AA4D-49B8-AFAD-6D782062F96D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357F-1FD0-4574-BF4D-E5119D414E7D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43785-06F1-4581-ABE7-6EE11D8138B9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AE93-D673-4E2D-B33B-96BE5B63862A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3794C-629F-4B22-B9E9-9B3E8F5E80E1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0926-A78E-4404-97C2-178C57D53E0B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BF20-761F-4B3F-B018-64ED1139D8C3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350E5-2684-4C4A-8AC0-0C74EA673937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3B3FE-E5C3-419E-9057-131B8FC4099F}" type="datetime1">
              <a:rPr lang="es-ES" smtClean="0"/>
              <a:pPr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E7596-35FE-439F-956B-614CA519702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642910" y="1285860"/>
            <a:ext cx="785818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PARQUE NATURAL “TABLAS DE DAIMIEL”</a:t>
            </a:r>
            <a:endParaRPr lang="es-ES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5072066" y="5643578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ALFREDO NAVARRO PÉREZ 3ºA</a:t>
            </a:r>
            <a:endParaRPr lang="es-ES" dirty="0"/>
          </a:p>
        </p:txBody>
      </p:sp>
    </p:spTree>
  </p:cSld>
  <p:clrMapOvr>
    <a:masterClrMapping/>
  </p:clrMapOvr>
  <p:transition spd="med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 rot="20775650">
            <a:off x="156609" y="2449844"/>
            <a:ext cx="885828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dirty="0"/>
              <a:t>Las Tablas de </a:t>
            </a:r>
            <a:r>
              <a:rPr lang="es-ES" sz="2200" dirty="0" err="1" smtClean="0"/>
              <a:t>Daimiel</a:t>
            </a:r>
            <a:r>
              <a:rPr lang="es-ES" sz="2200" dirty="0" smtClean="0"/>
              <a:t> es un parque natural situado en Castilla y la Mancha en el que se encuentra </a:t>
            </a:r>
            <a:r>
              <a:rPr lang="es-ES" sz="2200" dirty="0"/>
              <a:t>un humedal prácticamente único en </a:t>
            </a:r>
            <a:r>
              <a:rPr lang="es-ES" sz="2200" dirty="0" smtClean="0"/>
              <a:t>Europa, característico </a:t>
            </a:r>
            <a:r>
              <a:rPr lang="es-ES" sz="2200" dirty="0"/>
              <a:t>de la llanura central de nuestra Península</a:t>
            </a:r>
            <a:r>
              <a:rPr lang="es-ES" sz="2200" dirty="0" smtClean="0"/>
              <a:t>. Uno de los ecosistemas más valiosos de la Mancha, asegurando así, la supervivencia de la avifauna</a:t>
            </a:r>
          </a:p>
          <a:p>
            <a:r>
              <a:rPr lang="es-ES" sz="2400" dirty="0" smtClean="0"/>
              <a:t> </a:t>
            </a:r>
            <a:endParaRPr lang="es-ES" sz="2400" dirty="0"/>
          </a:p>
        </p:txBody>
      </p:sp>
      <p:pic>
        <p:nvPicPr>
          <p:cNvPr id="8" name="7 Imagen" descr="260px-Tablas_de_Daimiel_20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628" y="4000504"/>
            <a:ext cx="3714776" cy="2486042"/>
          </a:xfrm>
          <a:prstGeom prst="rect">
            <a:avLst/>
          </a:prstGeom>
        </p:spPr>
      </p:pic>
      <p:pic>
        <p:nvPicPr>
          <p:cNvPr id="12" name="11 Imagen" descr="images (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472" y="285728"/>
            <a:ext cx="4143404" cy="2071702"/>
          </a:xfrm>
          <a:prstGeom prst="rect">
            <a:avLst/>
          </a:prstGeom>
        </p:spPr>
      </p:pic>
    </p:spTree>
  </p:cSld>
  <p:clrMapOvr>
    <a:masterClrMapping/>
  </p:clrMapOvr>
  <p:transition spd="med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7158" y="0"/>
            <a:ext cx="83582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/>
              <a:t> Es un ecosistema  que mezcla las características de una llanura de inundación, producida por los desbordamientos de los ríos Guadiana y </a:t>
            </a:r>
            <a:r>
              <a:rPr lang="es-ES" sz="2400" dirty="0" err="1" smtClean="0"/>
              <a:t>Gigüela</a:t>
            </a:r>
            <a:r>
              <a:rPr lang="es-ES" sz="2400" dirty="0" smtClean="0"/>
              <a:t>, con la de un área de descarga de aguas subterráneas procedentes de un acuífero de gran tamaño. Estos desbordamientos son favorecidos por la escasez de pendiente en el terreno. </a:t>
            </a:r>
          </a:p>
        </p:txBody>
      </p:sp>
      <p:pic>
        <p:nvPicPr>
          <p:cNvPr id="5" name="4 Imagen" descr="page_000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2179543"/>
            <a:ext cx="7929586" cy="4678457"/>
          </a:xfrm>
          <a:prstGeom prst="rect">
            <a:avLst/>
          </a:prstGeom>
        </p:spPr>
      </p:pic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ransition spd="med"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71472" y="857232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/>
              <a:t>Una característica de este parque natural es la cubierta vegetal que constituye un excepcional hábitat para toda la fauna ligada al medio acuático.</a:t>
            </a:r>
          </a:p>
        </p:txBody>
      </p:sp>
      <p:pic>
        <p:nvPicPr>
          <p:cNvPr id="5" name="4 Imagen" descr="13893718347907_464x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2357430"/>
            <a:ext cx="4323552" cy="2786082"/>
          </a:xfrm>
          <a:prstGeom prst="rect">
            <a:avLst/>
          </a:prstGeom>
        </p:spPr>
      </p:pic>
      <p:pic>
        <p:nvPicPr>
          <p:cNvPr id="7" name="6 Imagen" descr="Tablas de Daimiel durante sus primeros años como Parque Nacional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5864" y="3683432"/>
            <a:ext cx="4123965" cy="3000396"/>
          </a:xfrm>
          <a:prstGeom prst="rect">
            <a:avLst/>
          </a:prstGeom>
        </p:spPr>
      </p:pic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7596-35FE-439F-956B-614CA5197022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ransition spd="med"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150</Words>
  <Application>Microsoft Office PowerPoint</Application>
  <PresentationFormat>Presentación en pantalla (4:3)</PresentationFormat>
  <Paragraphs>11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PARQUE NATURAL DE LAS TABLAS DE DAIMIEL</dc:title>
  <dc:creator>alfredonp</dc:creator>
  <cp:lastModifiedBy>alfredonp</cp:lastModifiedBy>
  <cp:revision>13</cp:revision>
  <dcterms:created xsi:type="dcterms:W3CDTF">2015-11-09T17:05:35Z</dcterms:created>
  <dcterms:modified xsi:type="dcterms:W3CDTF">2015-11-09T19:22:03Z</dcterms:modified>
</cp:coreProperties>
</file>