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51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75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00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71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73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9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4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59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40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17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0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B6AE-BEDB-4494-BCDB-2BE3420F746A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87CC-035A-4DC4-A038-C02B242036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0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Britannic Bold" panose="020B0903060703020204" pitchFamily="34" charset="0"/>
              </a:rPr>
              <a:t>PARQUE NACIONAL DE TIMANFAYA </a:t>
            </a:r>
            <a:endParaRPr lang="es-ES" dirty="0">
              <a:latin typeface="Britannic Bold" panose="020B0903060703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40760" cy="1777752"/>
          </a:xfrm>
        </p:spPr>
        <p:txBody>
          <a:bodyPr/>
          <a:lstStyle/>
          <a:p>
            <a:endParaRPr lang="es-ES" b="1" dirty="0">
              <a:latin typeface="Algerian" panose="04020705040A02060702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6384"/>
            <a:ext cx="6540934" cy="26639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6926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LUCÍA GONZÁLEZ MARTÍN 3ºA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22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LOCALIZACIÓN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El parque nacional de Timanfaya se encuentra en los municipios de Yaiza y Tinajo de la isla de Lanzarote, Islas Canarias.</a:t>
            </a:r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89272"/>
            <a:ext cx="5487649" cy="35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VALORES NATURALES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16700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/>
              <a:t>FLORA :</a:t>
            </a:r>
            <a:endParaRPr lang="es-ES" sz="2400" b="1" dirty="0"/>
          </a:p>
          <a:p>
            <a:r>
              <a:rPr lang="es-ES" sz="1800" dirty="0" smtClean="0">
                <a:solidFill>
                  <a:srgbClr val="FF0000"/>
                </a:solidFill>
              </a:rPr>
              <a:t>Algas</a:t>
            </a:r>
            <a:r>
              <a:rPr lang="es-ES" sz="1800" dirty="0">
                <a:solidFill>
                  <a:srgbClr val="FF0000"/>
                </a:solidFill>
              </a:rPr>
              <a:t>, musgos y líquenes</a:t>
            </a:r>
            <a:r>
              <a:rPr lang="es-ES" sz="1800" dirty="0"/>
              <a:t>. Los líquenes, formados por un hongo y un alga, son plantas capaces de resistir condiciones ambientales extremas, que han colonizado las lavas aprovechando la humedad ambiental aportada por los vientos marinos y los residuos orgánicos. Los líquenes se encargan de </a:t>
            </a:r>
            <a:r>
              <a:rPr lang="es-ES" sz="1800" dirty="0" smtClean="0"/>
              <a:t>transformar </a:t>
            </a:r>
            <a:r>
              <a:rPr lang="es-ES" sz="1800" dirty="0"/>
              <a:t>el suelo, creando las condiciones de posibilidad para la posterior instalación de plantas superiores que precisan sustratos más desarrollados. </a:t>
            </a:r>
            <a:r>
              <a:rPr lang="es-ES" sz="1800" dirty="0" smtClean="0"/>
              <a:t>En </a:t>
            </a:r>
            <a:r>
              <a:rPr lang="es-ES" sz="1800" dirty="0"/>
              <a:t>las zonas más antiguas son frecuentes las formaciones de </a:t>
            </a:r>
            <a:r>
              <a:rPr lang="es-ES" sz="1800" dirty="0">
                <a:solidFill>
                  <a:srgbClr val="FF0000"/>
                </a:solidFill>
              </a:rPr>
              <a:t>tabaibales</a:t>
            </a:r>
            <a:r>
              <a:rPr lang="es-ES" sz="1800" dirty="0"/>
              <a:t>, el geranio silvestre, los </a:t>
            </a:r>
            <a:r>
              <a:rPr lang="es-ES" sz="1800" dirty="0">
                <a:solidFill>
                  <a:srgbClr val="FF0000"/>
                </a:solidFill>
              </a:rPr>
              <a:t>corazoncillos</a:t>
            </a:r>
            <a:r>
              <a:rPr lang="es-ES" sz="1800" dirty="0"/>
              <a:t>...</a:t>
            </a:r>
            <a:endParaRPr lang="es-E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" y="4293095"/>
            <a:ext cx="2191599" cy="220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12552"/>
            <a:ext cx="2736044" cy="205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79689"/>
            <a:ext cx="2286612" cy="202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VALORES NATURALES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000" b="1" dirty="0" smtClean="0"/>
              <a:t>FAUNA</a:t>
            </a:r>
            <a:r>
              <a:rPr lang="es-ES" b="1" dirty="0" smtClean="0"/>
              <a:t>:</a:t>
            </a:r>
          </a:p>
          <a:p>
            <a:r>
              <a:rPr lang="es-ES" sz="1800" dirty="0" smtClean="0"/>
              <a:t>Solo habitan 3 especies de mamíferos : la rata negra, la musaraña canaria y el conejo ;y dos reptiles : el lagarto Haría y el </a:t>
            </a:r>
            <a:r>
              <a:rPr lang="es-ES" sz="1800" dirty="0"/>
              <a:t>P</a:t>
            </a:r>
            <a:r>
              <a:rPr lang="es-ES" sz="1800" dirty="0" smtClean="0"/>
              <a:t>erenquén rugoso. Entre las aves destacan la pardela cenicienta , el cernícalo vulgar y la tórtola común. También posee una riqueza en fauna invertebrada , con mas de 120 especies.</a:t>
            </a:r>
          </a:p>
          <a:p>
            <a:pPr marL="0" indent="0">
              <a:buNone/>
            </a:pPr>
            <a:endParaRPr lang="es-E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03" y="3534957"/>
            <a:ext cx="1944216" cy="267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534605"/>
            <a:ext cx="2743571" cy="159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196207"/>
            <a:ext cx="2311523" cy="157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49380"/>
            <a:ext cx="2673977" cy="184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6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VALORES NATURALES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400" dirty="0" smtClean="0"/>
          </a:p>
          <a:p>
            <a:r>
              <a:rPr lang="es-ES" sz="1800" dirty="0"/>
              <a:t>Se trata de un parque de origen volcánico. Cuenta con más de 25 volcanes. Por ejemplo</a:t>
            </a:r>
            <a:r>
              <a:rPr lang="es-ES" sz="1800" dirty="0" smtClean="0"/>
              <a:t>:</a:t>
            </a:r>
            <a:endParaRPr lang="es-ES" sz="1800" dirty="0"/>
          </a:p>
          <a:p>
            <a:r>
              <a:rPr lang="es-ES" sz="2400" dirty="0"/>
              <a:t>    </a:t>
            </a:r>
            <a:r>
              <a:rPr lang="es-ES" sz="2000" dirty="0"/>
              <a:t>MONTAÑAS DEL FUEGO      </a:t>
            </a:r>
            <a:r>
              <a:rPr lang="es-ES" sz="2000" dirty="0" smtClean="0"/>
              <a:t>                     MONTAÑA </a:t>
            </a:r>
            <a:r>
              <a:rPr lang="es-ES" sz="2000" dirty="0"/>
              <a:t>RAJADA 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  <a:p>
            <a:r>
              <a:rPr lang="es-ES" sz="1800" dirty="0" smtClean="0"/>
              <a:t>El </a:t>
            </a:r>
            <a:r>
              <a:rPr lang="es-ES" sz="1800" dirty="0"/>
              <a:t>1 de septiembre de 1730 la tierra se abrió y una enorme montaña se levantó del seno de la tierra. Cambió por completo , hubo hambrunas y la población tuvo que emigrar.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34" y="5229200"/>
            <a:ext cx="22648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9777"/>
            <a:ext cx="2376265" cy="168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60" y="2729992"/>
            <a:ext cx="3003251" cy="16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TURISMO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400" dirty="0" smtClean="0"/>
              <a:t>En la actualidad, con 1.371.349 visitantes anuales es el segundo de las Islas Canarias y el tercero de España.</a:t>
            </a:r>
          </a:p>
          <a:p>
            <a:r>
              <a:rPr lang="es-ES" sz="2400" dirty="0" smtClean="0"/>
              <a:t>PROHIBIDO:</a:t>
            </a:r>
          </a:p>
          <a:p>
            <a:endParaRPr lang="es-ES" sz="2400" dirty="0" smtClean="0"/>
          </a:p>
          <a:p>
            <a:r>
              <a:rPr lang="es-ES" sz="2400" dirty="0" smtClean="0"/>
              <a:t>El acceso y la circulación fuera de carreteras y caminos autorizados.</a:t>
            </a:r>
          </a:p>
          <a:p>
            <a:r>
              <a:rPr lang="es-ES" sz="2400" dirty="0" smtClean="0"/>
              <a:t>Parar o estacionar los vehículos fuera de las zonas señaladas para tal fin.</a:t>
            </a:r>
          </a:p>
          <a:p>
            <a:r>
              <a:rPr lang="es-ES" sz="2400" dirty="0" smtClean="0"/>
              <a:t>Toda actividad cinegética (caza), así como la introducción de armas de cualquier tipo.</a:t>
            </a:r>
          </a:p>
          <a:p>
            <a:r>
              <a:rPr lang="es-ES" sz="2400" dirty="0" smtClean="0"/>
              <a:t>Recolectar plantas, animales o rocas (de cualquier tipo o tamaño) o cualquiera de sus partes.</a:t>
            </a:r>
          </a:p>
          <a:p>
            <a:r>
              <a:rPr lang="es-ES" sz="2400" dirty="0" smtClean="0"/>
              <a:t>Las actividades profesionales de fotografía, vídeo, cine, TV, etc. requieren un permiso especial que se solicita en las Oficinas del Parque Nacional.</a:t>
            </a:r>
          </a:p>
          <a:p>
            <a:r>
              <a:rPr lang="es-ES" sz="2400" dirty="0" smtClean="0"/>
              <a:t>La utilización de aparatos reproductores de sonido a alto volumen o megáfonos.</a:t>
            </a:r>
          </a:p>
          <a:p>
            <a:r>
              <a:rPr lang="es-ES" sz="2400" dirty="0" smtClean="0"/>
              <a:t>La práctica de la espeleología y deportes al aire libre.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221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390</Words>
  <Application>Microsoft Office PowerPoint</Application>
  <PresentationFormat>Presentación en pantalla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PARQUE NACIONAL DE TIMANFAYA </vt:lpstr>
      <vt:lpstr>LOCALIZACIÓN</vt:lpstr>
      <vt:lpstr>VALORES NATURALES </vt:lpstr>
      <vt:lpstr>VALORES NATURALES </vt:lpstr>
      <vt:lpstr>VALORES NATURALES </vt:lpstr>
      <vt:lpstr>TURISMO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PARQUE NACIONAL DE TIMANFAYA</dc:title>
  <dc:creator>USUARIO</dc:creator>
  <cp:lastModifiedBy>USUARIO</cp:lastModifiedBy>
  <cp:revision>12</cp:revision>
  <dcterms:created xsi:type="dcterms:W3CDTF">2015-11-09T17:32:07Z</dcterms:created>
  <dcterms:modified xsi:type="dcterms:W3CDTF">2015-11-10T18:59:12Z</dcterms:modified>
</cp:coreProperties>
</file>